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53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10858127-E693-48F0-AE40-877C76815E5C}"/>
    <pc:docChg chg="undo custSel modSld">
      <pc:chgData name="Thomas Spirito" userId="fd1506b2-4ad1-4a1a-9224-dba686a33f90" providerId="ADAL" clId="{10858127-E693-48F0-AE40-877C76815E5C}" dt="2022-09-17T00:12:31.227" v="17" actId="14100"/>
      <pc:docMkLst>
        <pc:docMk/>
      </pc:docMkLst>
      <pc:sldChg chg="modSp mod">
        <pc:chgData name="Thomas Spirito" userId="fd1506b2-4ad1-4a1a-9224-dba686a33f90" providerId="ADAL" clId="{10858127-E693-48F0-AE40-877C76815E5C}" dt="2022-09-17T00:12:31.227" v="17" actId="14100"/>
        <pc:sldMkLst>
          <pc:docMk/>
          <pc:sldMk cId="0" sldId="256"/>
        </pc:sldMkLst>
        <pc:spChg chg="mod">
          <ac:chgData name="Thomas Spirito" userId="fd1506b2-4ad1-4a1a-9224-dba686a33f90" providerId="ADAL" clId="{10858127-E693-48F0-AE40-877C76815E5C}" dt="2022-09-01T19:30:44.731" v="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Thomas Spirito" userId="fd1506b2-4ad1-4a1a-9224-dba686a33f90" providerId="ADAL" clId="{10858127-E693-48F0-AE40-877C76815E5C}" dt="2022-09-17T00:12:31.227" v="17" actId="14100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300" y="9443168"/>
            <a:ext cx="45764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Optional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imprints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available,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additional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charges </a:t>
            </a:r>
            <a:r>
              <a:rPr sz="800" b="0" spc="-2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800" b="0" spc="50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restrictions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apply.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sz="800" b="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lang="en-US" sz="80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7</a:t>
            </a:r>
            <a:r>
              <a:rPr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pricing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 dirty="0">
              <a:latin typeface="Brandon Grotesque Regular"/>
              <a:cs typeface="Brandon Grotesque Regular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716803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56462" y="7444847"/>
            <a:ext cx="3429738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700" b="1" spc="-25" dirty="0">
                <a:solidFill>
                  <a:srgbClr val="47515D"/>
                </a:solidFill>
                <a:latin typeface="Avenir Black"/>
                <a:cs typeface="Avenir Black"/>
              </a:rPr>
              <a:t>SPECTACLE</a:t>
            </a:r>
            <a:endParaRPr lang="en-US" sz="3700" dirty="0">
              <a:latin typeface="Avenir Black"/>
              <a:cs typeface="Avenir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884" y="8009235"/>
            <a:ext cx="5058410" cy="95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434244"/>
                </a:solidFill>
                <a:latin typeface="Brandon Grotesque Bold"/>
                <a:cs typeface="Brandon Grotesque Bold"/>
              </a:rPr>
              <a:t>(Item</a:t>
            </a:r>
            <a:r>
              <a:rPr sz="1100" b="1" spc="-25" dirty="0">
                <a:solidFill>
                  <a:srgbClr val="434244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45" dirty="0">
                <a:solidFill>
                  <a:srgbClr val="434244"/>
                </a:solidFill>
                <a:latin typeface="Brandon Grotesque Bold"/>
                <a:cs typeface="Brandon Grotesque Bold"/>
              </a:rPr>
              <a:t>No:</a:t>
            </a:r>
            <a:r>
              <a:rPr sz="1100" b="1" spc="-25" dirty="0">
                <a:solidFill>
                  <a:srgbClr val="434244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20" dirty="0">
                <a:solidFill>
                  <a:srgbClr val="434244"/>
                </a:solidFill>
                <a:latin typeface="Brandon Grotesque Bold"/>
                <a:cs typeface="Brandon Grotesque Bold"/>
              </a:rPr>
              <a:t>242)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b="0" spc="-2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It's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the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details. The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Spectacle features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sleek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white barrels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accented with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 pop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of </a:t>
            </a:r>
            <a:r>
              <a:rPr sz="11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framing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the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clip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plunger.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It features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generous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area, so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your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logo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stands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out </a:t>
            </a:r>
            <a:r>
              <a:rPr sz="1100" b="0" spc="-2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from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the</a:t>
            </a:r>
            <a:r>
              <a:rPr sz="11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crowd, and the black hybrid ink delivers effortless </a:t>
            </a:r>
            <a:r>
              <a:rPr sz="11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writing.</a:t>
            </a:r>
            <a:endParaRPr sz="1100">
              <a:latin typeface="Brandon Grotesque Regular"/>
              <a:cs typeface="Brandon Grotesque Regular"/>
            </a:endParaRPr>
          </a:p>
          <a:p>
            <a:pPr marL="317500">
              <a:lnSpc>
                <a:spcPct val="100000"/>
              </a:lnSpc>
              <a:spcBef>
                <a:spcPts val="994"/>
              </a:spcBef>
            </a:pPr>
            <a:r>
              <a:rPr sz="9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sz="900" b="0" spc="-3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9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700" y="8793283"/>
            <a:ext cx="192504" cy="1924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Props1.xml><?xml version="1.0" encoding="utf-8"?>
<ds:datastoreItem xmlns:ds="http://schemas.openxmlformats.org/officeDocument/2006/customXml" ds:itemID="{131AED20-EE3F-4448-8013-5A9B07CF9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25C1E4-B5C2-473E-BACB-F14EB008CB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527C3-BBCB-4201-B6EE-EF5B4D7C5893}">
  <ds:schemaRefs>
    <ds:schemaRef ds:uri="http://schemas.microsoft.com/office/2006/metadata/properties"/>
    <ds:schemaRef ds:uri="http://schemas.microsoft.com/office/infopath/2007/PartnerControls"/>
    <ds:schemaRef ds:uri="02c13e6c-6b6a-49d7-ae9e-42a8c0e801e0"/>
    <ds:schemaRef ds:uri="03e63c36-0cd3-4d16-a183-5ab8348bc6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Black</vt:lpstr>
      <vt:lpstr>Brandon Grotesque Bold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Hub_242_Spectale_CFPF</dc:title>
  <cp:lastModifiedBy>Thomas Spirito</cp:lastModifiedBy>
  <cp:revision>1</cp:revision>
  <dcterms:created xsi:type="dcterms:W3CDTF">2022-09-01T14:59:19Z</dcterms:created>
  <dcterms:modified xsi:type="dcterms:W3CDTF">2022-09-17T00:12:36Z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Illustrator 26.5 (Windows)</vt:lpwstr>
  </property>
  <property fmtid="{D5CDD505-2E9C-101B-9397-08002B2CF9AE}" pid="4" name="LastSaved">
    <vt:filetime>2022-09-01T00:00:00Z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0x010100EFFB0F71639D48448B8E76610D94F0EE</vt:lpwstr>
  </property>
  <property fmtid="{D5CDD505-2E9C-101B-9397-08002B2CF9AE}" pid="7" name="MediaServiceImageTags">
    <vt:lpwstr/>
  </property>
</Properties>
</file>