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</p:sldIdLst>
  <p:sldSz cx="7772400" cy="10058400"/>
  <p:notesSz cx="7772400" cy="10058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768" y="-43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Spirito" userId="fd1506b2-4ad1-4a1a-9224-dba686a33f90" providerId="ADAL" clId="{59D88BDA-5C4B-43E9-9A4E-4F239164DA77}"/>
    <pc:docChg chg="modSld">
      <pc:chgData name="Thomas Spirito" userId="fd1506b2-4ad1-4a1a-9224-dba686a33f90" providerId="ADAL" clId="{59D88BDA-5C4B-43E9-9A4E-4F239164DA77}" dt="2022-09-01T19:25:37.169" v="4" actId="20577"/>
      <pc:docMkLst>
        <pc:docMk/>
      </pc:docMkLst>
      <pc:sldChg chg="modSp mod">
        <pc:chgData name="Thomas Spirito" userId="fd1506b2-4ad1-4a1a-9224-dba686a33f90" providerId="ADAL" clId="{59D88BDA-5C4B-43E9-9A4E-4F239164DA77}" dt="2022-09-01T19:25:37.169" v="4" actId="20577"/>
        <pc:sldMkLst>
          <pc:docMk/>
          <pc:sldMk cId="0" sldId="256"/>
        </pc:sldMkLst>
        <pc:spChg chg="mod">
          <ac:chgData name="Thomas Spirito" userId="fd1506b2-4ad1-4a1a-9224-dba686a33f90" providerId="ADAL" clId="{59D88BDA-5C4B-43E9-9A4E-4F239164DA77}" dt="2022-09-01T19:25:37.169" v="4" actId="20577"/>
          <ac:spMkLst>
            <pc:docMk/>
            <pc:sldMk cId="0" sldId="256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74609" y="9231767"/>
            <a:ext cx="6978015" cy="0"/>
          </a:xfrm>
          <a:custGeom>
            <a:avLst/>
            <a:gdLst/>
            <a:ahLst/>
            <a:cxnLst/>
            <a:rect l="l" t="t" r="r" b="b"/>
            <a:pathLst>
              <a:path w="6978015">
                <a:moveTo>
                  <a:pt x="0" y="0"/>
                </a:moveTo>
                <a:lnTo>
                  <a:pt x="6977392" y="0"/>
                </a:lnTo>
              </a:path>
            </a:pathLst>
          </a:custGeom>
          <a:ln w="6350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0300" y="9482087"/>
            <a:ext cx="45764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Good</a:t>
            </a:r>
            <a:r>
              <a:rPr sz="800" b="0" spc="-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through</a:t>
            </a:r>
            <a:r>
              <a:rPr sz="800" b="0" spc="-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12/31/2022.</a:t>
            </a:r>
            <a:r>
              <a:rPr sz="800" b="0" spc="-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1</a:t>
            </a:r>
            <a:r>
              <a:rPr sz="800" b="0" spc="-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Color</a:t>
            </a:r>
            <a:r>
              <a:rPr sz="800" b="0" spc="-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silkscreen</a:t>
            </a:r>
            <a:r>
              <a:rPr sz="800" b="0" spc="-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setup</a:t>
            </a:r>
            <a:r>
              <a:rPr sz="800" b="0" spc="-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$15. </a:t>
            </a:r>
            <a:r>
              <a:rPr sz="800" b="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Optional</a:t>
            </a:r>
            <a:r>
              <a:rPr sz="800" b="0" spc="-5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full</a:t>
            </a:r>
            <a:r>
              <a:rPr sz="800" b="0" spc="-5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color</a:t>
            </a:r>
            <a:r>
              <a:rPr sz="800" b="0" spc="-5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imprints</a:t>
            </a:r>
            <a:r>
              <a:rPr sz="800" b="0" spc="-5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available,</a:t>
            </a:r>
            <a:r>
              <a:rPr sz="800" b="0" spc="-5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additional</a:t>
            </a:r>
            <a:r>
              <a:rPr sz="800" b="0" spc="-5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charges </a:t>
            </a:r>
            <a:r>
              <a:rPr sz="800" b="0" spc="-25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and</a:t>
            </a:r>
            <a:r>
              <a:rPr sz="800" b="0" spc="50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restrictions</a:t>
            </a:r>
            <a:r>
              <a:rPr sz="800" b="0" spc="-5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apply.</a:t>
            </a:r>
            <a:r>
              <a:rPr sz="800" b="0" spc="-5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Standard production</a:t>
            </a:r>
            <a:r>
              <a:rPr sz="800" b="0" spc="-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is</a:t>
            </a:r>
            <a:r>
              <a:rPr sz="800" b="0" spc="-5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lang="en-US" sz="800" spc="-5">
                <a:solidFill>
                  <a:srgbClr val="434244"/>
                </a:solidFill>
                <a:latin typeface="Brandon Grotesque Regular"/>
                <a:cs typeface="Brandon Grotesque Regular"/>
              </a:rPr>
              <a:t>7</a:t>
            </a:r>
            <a:r>
              <a:rPr sz="800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business</a:t>
            </a:r>
            <a:r>
              <a:rPr sz="800" b="0" spc="-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days. FOB</a:t>
            </a:r>
            <a:r>
              <a:rPr sz="800" b="0" spc="-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MA.</a:t>
            </a:r>
            <a:r>
              <a:rPr sz="800" b="0" spc="-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All pricing</a:t>
            </a:r>
            <a:r>
              <a:rPr sz="800" b="0" spc="-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in USD</a:t>
            </a:r>
            <a:r>
              <a:rPr sz="800" b="0" spc="-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and</a:t>
            </a:r>
            <a:r>
              <a:rPr sz="800" b="0" spc="-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subject to</a:t>
            </a:r>
            <a:r>
              <a:rPr sz="800" b="0" spc="-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spc="-1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change.</a:t>
            </a:r>
            <a:endParaRPr sz="800" dirty="0">
              <a:latin typeface="Brandon Grotesque Regular"/>
              <a:cs typeface="Brandon Grotesque Regular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684880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60400" y="7130516"/>
            <a:ext cx="4439920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00" b="1" dirty="0">
                <a:solidFill>
                  <a:srgbClr val="47515D"/>
                </a:solidFill>
                <a:latin typeface="Avenir Black"/>
                <a:cs typeface="Avenir Black"/>
              </a:rPr>
              <a:t>ZODIAC</a:t>
            </a:r>
            <a:r>
              <a:rPr sz="3700" b="1" spc="100" dirty="0">
                <a:solidFill>
                  <a:srgbClr val="47515D"/>
                </a:solidFill>
                <a:latin typeface="Avenir Black"/>
                <a:cs typeface="Avenir Black"/>
              </a:rPr>
              <a:t> </a:t>
            </a:r>
            <a:r>
              <a:rPr sz="3700" b="1" spc="-10" dirty="0">
                <a:solidFill>
                  <a:srgbClr val="47515D"/>
                </a:solidFill>
                <a:latin typeface="Avenir Black"/>
                <a:cs typeface="Avenir Black"/>
              </a:rPr>
              <a:t>COMFORT</a:t>
            </a:r>
            <a:endParaRPr sz="3700">
              <a:latin typeface="Avenir Black"/>
              <a:cs typeface="Avenir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9879" y="7694904"/>
            <a:ext cx="5109845" cy="957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sz="1100" b="1" spc="-30" dirty="0">
                <a:solidFill>
                  <a:srgbClr val="434244"/>
                </a:solidFill>
                <a:latin typeface="Brandon Grotesque Bold"/>
                <a:cs typeface="Brandon Grotesque Bold"/>
              </a:rPr>
              <a:t>(Item </a:t>
            </a:r>
            <a:r>
              <a:rPr sz="1100" b="1" spc="-40" dirty="0">
                <a:solidFill>
                  <a:srgbClr val="434244"/>
                </a:solidFill>
                <a:latin typeface="Brandon Grotesque Bold"/>
                <a:cs typeface="Brandon Grotesque Bold"/>
              </a:rPr>
              <a:t>No:</a:t>
            </a:r>
            <a:r>
              <a:rPr sz="1100" b="1" spc="-25" dirty="0">
                <a:solidFill>
                  <a:srgbClr val="434244"/>
                </a:solidFill>
                <a:latin typeface="Brandon Grotesque Bold"/>
                <a:cs typeface="Brandon Grotesque Bold"/>
              </a:rPr>
              <a:t> </a:t>
            </a:r>
            <a:r>
              <a:rPr sz="1100" b="1" spc="-20" dirty="0">
                <a:solidFill>
                  <a:srgbClr val="434244"/>
                </a:solidFill>
                <a:latin typeface="Brandon Grotesque Bold"/>
                <a:cs typeface="Brandon Grotesque Bold"/>
              </a:rPr>
              <a:t>470)</a:t>
            </a:r>
            <a:endParaRPr sz="1100">
              <a:latin typeface="Brandon Grotesque Bold"/>
              <a:cs typeface="Brandon Grotesque Bold"/>
            </a:endParaRPr>
          </a:p>
          <a:p>
            <a:pPr marL="12700" marR="5080">
              <a:lnSpc>
                <a:spcPts val="1300"/>
              </a:lnSpc>
              <a:spcBef>
                <a:spcPts val="50"/>
              </a:spcBef>
            </a:pPr>
            <a:r>
              <a:rPr sz="11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Contrasting tones align for a promo pen that’s out of this world. The jumbo rubberized </a:t>
            </a:r>
            <a:r>
              <a:rPr sz="1100" b="0" spc="-1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barrel </a:t>
            </a:r>
            <a:r>
              <a:rPr sz="11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features</a:t>
            </a:r>
            <a:r>
              <a:rPr sz="1100" b="0" spc="-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11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a ridged grip for the ultimate writing</a:t>
            </a:r>
            <a:r>
              <a:rPr sz="1100" b="0" spc="-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11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comfort, paired with black anti-fraud ink for </a:t>
            </a:r>
            <a:r>
              <a:rPr sz="1100" b="0" spc="-2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max </a:t>
            </a:r>
            <a:r>
              <a:rPr sz="1100" b="0" spc="-1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protection.</a:t>
            </a:r>
            <a:endParaRPr sz="1100">
              <a:latin typeface="Brandon Grotesque Regular"/>
              <a:cs typeface="Brandon Grotesque Regular"/>
            </a:endParaRPr>
          </a:p>
          <a:p>
            <a:pPr marL="317500">
              <a:lnSpc>
                <a:spcPct val="100000"/>
              </a:lnSpc>
              <a:spcBef>
                <a:spcPts val="994"/>
              </a:spcBef>
            </a:pPr>
            <a:r>
              <a:rPr sz="9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Full</a:t>
            </a:r>
            <a:r>
              <a:rPr sz="900" b="0" spc="-3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900" b="0" spc="-1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Color</a:t>
            </a:r>
            <a:endParaRPr sz="900">
              <a:latin typeface="Brandon Grotesque Regular"/>
              <a:cs typeface="Brandon Grotesque Regular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700" y="8478956"/>
            <a:ext cx="192504" cy="19249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2c13e6c-6b6a-49d7-ae9e-42a8c0e801e0">
      <Terms xmlns="http://schemas.microsoft.com/office/infopath/2007/PartnerControls"/>
    </lcf76f155ced4ddcb4097134ff3c332f>
    <Date xmlns="02c13e6c-6b6a-49d7-ae9e-42a8c0e801e0" xsi:nil="true"/>
    <TaxCatchAll xmlns="03e63c36-0cd3-4d16-a183-5ab8348bc63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FB0F71639D48448B8E76610D94F0EE" ma:contentTypeVersion="18" ma:contentTypeDescription="Create a new document." ma:contentTypeScope="" ma:versionID="4251dfd5e3def5e7d927f7675e586691">
  <xsd:schema xmlns:xsd="http://www.w3.org/2001/XMLSchema" xmlns:xs="http://www.w3.org/2001/XMLSchema" xmlns:p="http://schemas.microsoft.com/office/2006/metadata/properties" xmlns:ns2="02c13e6c-6b6a-49d7-ae9e-42a8c0e801e0" xmlns:ns3="03e63c36-0cd3-4d16-a183-5ab8348bc636" targetNamespace="http://schemas.microsoft.com/office/2006/metadata/properties" ma:root="true" ma:fieldsID="47486637a710f0748240082646c6be25" ns2:_="" ns3:_="">
    <xsd:import namespace="02c13e6c-6b6a-49d7-ae9e-42a8c0e801e0"/>
    <xsd:import namespace="03e63c36-0cd3-4d16-a183-5ab8348bc6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Dat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c13e6c-6b6a-49d7-ae9e-42a8c0e801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Date" ma:index="21" nillable="true" ma:displayName="Date" ma:format="DateOnly" ma:internalName="Date">
      <xsd:simpleType>
        <xsd:restriction base="dms:DateTim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de9cfc50-91c6-428f-b7f7-ee72e64580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e63c36-0cd3-4d16-a183-5ab8348bc63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96e7f6fd-f05c-452d-87bf-de18995b5cef}" ma:internalName="TaxCatchAll" ma:showField="CatchAllData" ma:web="03e63c36-0cd3-4d16-a183-5ab8348bc6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1AB506-04E8-461D-A538-67DE9550EB38}">
  <ds:schemaRefs>
    <ds:schemaRef ds:uri="http://schemas.microsoft.com/office/2006/metadata/properties"/>
    <ds:schemaRef ds:uri="http://schemas.microsoft.com/office/infopath/2007/PartnerControls"/>
    <ds:schemaRef ds:uri="02c13e6c-6b6a-49d7-ae9e-42a8c0e801e0"/>
    <ds:schemaRef ds:uri="03e63c36-0cd3-4d16-a183-5ab8348bc636"/>
  </ds:schemaRefs>
</ds:datastoreItem>
</file>

<file path=customXml/itemProps2.xml><?xml version="1.0" encoding="utf-8"?>
<ds:datastoreItem xmlns:ds="http://schemas.openxmlformats.org/officeDocument/2006/customXml" ds:itemID="{3ED02F48-4EE2-463C-BB11-73B36579C7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8BF912-F0E6-4781-89B8-6F31AEB4C1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c13e6c-6b6a-49d7-ae9e-42a8c0e801e0"/>
    <ds:schemaRef ds:uri="03e63c36-0cd3-4d16-a183-5ab8348bc6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88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Avenir Black</vt:lpstr>
      <vt:lpstr>Brandon Grotesque Bold</vt:lpstr>
      <vt:lpstr>Brandon Grotesque Regular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Hub_470_Zodiac_CFPF</dc:title>
  <cp:lastModifiedBy>Thomas Spirito</cp:lastModifiedBy>
  <cp:revision>1</cp:revision>
  <dcterms:created xsi:type="dcterms:W3CDTF">2022-08-31T15:05:58Z</dcterms:created>
  <dcterms:modified xsi:type="dcterms:W3CDTF">2022-09-01T19:25:38Z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2022-08-30T00:00:00Z</vt:filetime>
  </property>
  <property fmtid="{D5CDD505-2E9C-101B-9397-08002B2CF9AE}" pid="3" name="Creator">
    <vt:lpwstr>Adobe Illustrator 26.5 (Windows)</vt:lpwstr>
  </property>
  <property fmtid="{D5CDD505-2E9C-101B-9397-08002B2CF9AE}" pid="4" name="LastSaved">
    <vt:filetime>2022-08-31T00:00:00Z</vt:filetime>
  </property>
  <property fmtid="{D5CDD505-2E9C-101B-9397-08002B2CF9AE}" pid="5" name="Producer">
    <vt:lpwstr>Adobe PDF library 16.07</vt:lpwstr>
  </property>
  <property fmtid="{D5CDD505-2E9C-101B-9397-08002B2CF9AE}" pid="6" name="ContentTypeId">
    <vt:lpwstr>0x010100EFFB0F71639D48448B8E76610D94F0EE</vt:lpwstr>
  </property>
  <property fmtid="{D5CDD505-2E9C-101B-9397-08002B2CF9AE}" pid="7" name="MediaServiceImageTags">
    <vt:lpwstr/>
  </property>
</Properties>
</file>