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213" y="-6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pirito" userId="fd1506b2-4ad1-4a1a-9224-dba686a33f90" providerId="ADAL" clId="{B5720F86-7569-48A4-9780-331BABDF5FDB}"/>
    <pc:docChg chg="undo custSel modSld">
      <pc:chgData name="Thomas Spirito" userId="fd1506b2-4ad1-4a1a-9224-dba686a33f90" providerId="ADAL" clId="{B5720F86-7569-48A4-9780-331BABDF5FDB}" dt="2022-06-01T17:38:13.531" v="6" actId="1036"/>
      <pc:docMkLst>
        <pc:docMk/>
      </pc:docMkLst>
      <pc:sldChg chg="addSp delSp modSp mod">
        <pc:chgData name="Thomas Spirito" userId="fd1506b2-4ad1-4a1a-9224-dba686a33f90" providerId="ADAL" clId="{B5720F86-7569-48A4-9780-331BABDF5FDB}" dt="2022-06-01T17:38:13.531" v="6" actId="1036"/>
        <pc:sldMkLst>
          <pc:docMk/>
          <pc:sldMk cId="0" sldId="256"/>
        </pc:sldMkLst>
        <pc:spChg chg="del mod">
          <ac:chgData name="Thomas Spirito" userId="fd1506b2-4ad1-4a1a-9224-dba686a33f90" providerId="ADAL" clId="{B5720F86-7569-48A4-9780-331BABDF5FDB}" dt="2022-06-01T17:37:52.882" v="1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Thomas Spirito" userId="fd1506b2-4ad1-4a1a-9224-dba686a33f90" providerId="ADAL" clId="{B5720F86-7569-48A4-9780-331BABDF5FDB}" dt="2022-06-01T17:38:13.531" v="6" actId="1036"/>
          <ac:spMkLst>
            <pc:docMk/>
            <pc:sldMk cId="0" sldId="256"/>
            <ac:spMk id="19" creationId="{00000000-0000-0000-0000-000000000000}"/>
          </ac:spMkLst>
        </pc:spChg>
        <pc:spChg chg="add del mod">
          <ac:chgData name="Thomas Spirito" userId="fd1506b2-4ad1-4a1a-9224-dba686a33f90" providerId="ADAL" clId="{B5720F86-7569-48A4-9780-331BABDF5FDB}" dt="2022-06-01T17:37:55.951" v="2" actId="478"/>
          <ac:spMkLst>
            <pc:docMk/>
            <pc:sldMk cId="0" sldId="256"/>
            <ac:spMk id="52" creationId="{653E7598-1433-DA79-0082-C88DA2EEBB2B}"/>
          </ac:spMkLst>
        </pc:spChg>
        <pc:grpChg chg="mod">
          <ac:chgData name="Thomas Spirito" userId="fd1506b2-4ad1-4a1a-9224-dba686a33f90" providerId="ADAL" clId="{B5720F86-7569-48A4-9780-331BABDF5FDB}" dt="2022-06-01T17:38:02.093" v="4" actId="1076"/>
          <ac:grpSpMkLst>
            <pc:docMk/>
            <pc:sldMk cId="0" sldId="256"/>
            <ac:grpSpMk id="4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0" i="0">
                <a:solidFill>
                  <a:srgbClr val="1279A3"/>
                </a:solidFill>
                <a:latin typeface="Adam"/>
                <a:cs typeface="Ad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0" i="0">
                <a:solidFill>
                  <a:srgbClr val="1279A3"/>
                </a:solidFill>
                <a:latin typeface="Adam"/>
                <a:cs typeface="Ad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0" i="0">
                <a:solidFill>
                  <a:srgbClr val="1279A3"/>
                </a:solidFill>
                <a:latin typeface="Adam"/>
                <a:cs typeface="Ad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9231630"/>
          </a:xfrm>
          <a:custGeom>
            <a:avLst/>
            <a:gdLst/>
            <a:ahLst/>
            <a:cxnLst/>
            <a:rect l="l" t="t" r="r" b="b"/>
            <a:pathLst>
              <a:path w="7772400" h="9231630">
                <a:moveTo>
                  <a:pt x="7772400" y="0"/>
                </a:moveTo>
                <a:lnTo>
                  <a:pt x="0" y="0"/>
                </a:lnTo>
                <a:lnTo>
                  <a:pt x="0" y="9231274"/>
                </a:lnTo>
                <a:lnTo>
                  <a:pt x="7772400" y="9231274"/>
                </a:lnTo>
                <a:lnTo>
                  <a:pt x="7772400" y="0"/>
                </a:lnTo>
                <a:close/>
              </a:path>
            </a:pathLst>
          </a:custGeom>
          <a:solidFill>
            <a:srgbClr val="9ED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4609" y="9231767"/>
            <a:ext cx="6978015" cy="0"/>
          </a:xfrm>
          <a:custGeom>
            <a:avLst/>
            <a:gdLst/>
            <a:ahLst/>
            <a:cxnLst/>
            <a:rect l="l" t="t" r="r" b="b"/>
            <a:pathLst>
              <a:path w="6978015">
                <a:moveTo>
                  <a:pt x="0" y="0"/>
                </a:moveTo>
                <a:lnTo>
                  <a:pt x="6977392" y="0"/>
                </a:lnTo>
              </a:path>
            </a:pathLst>
          </a:custGeom>
          <a:ln w="635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24542" y="379188"/>
            <a:ext cx="513080" cy="670560"/>
          </a:xfrm>
          <a:custGeom>
            <a:avLst/>
            <a:gdLst/>
            <a:ahLst/>
            <a:cxnLst/>
            <a:rect l="l" t="t" r="r" b="b"/>
            <a:pathLst>
              <a:path w="513080" h="670560">
                <a:moveTo>
                  <a:pt x="267081" y="0"/>
                </a:moveTo>
                <a:lnTo>
                  <a:pt x="502627" y="0"/>
                </a:lnTo>
                <a:lnTo>
                  <a:pt x="512483" y="0"/>
                </a:lnTo>
                <a:lnTo>
                  <a:pt x="512483" y="19710"/>
                </a:lnTo>
                <a:lnTo>
                  <a:pt x="502627" y="19710"/>
                </a:lnTo>
                <a:lnTo>
                  <a:pt x="267081" y="19710"/>
                </a:lnTo>
                <a:lnTo>
                  <a:pt x="267081" y="660336"/>
                </a:lnTo>
                <a:lnTo>
                  <a:pt x="267081" y="670191"/>
                </a:lnTo>
                <a:lnTo>
                  <a:pt x="247370" y="670191"/>
                </a:lnTo>
                <a:lnTo>
                  <a:pt x="247370" y="660336"/>
                </a:lnTo>
                <a:lnTo>
                  <a:pt x="247370" y="19710"/>
                </a:lnTo>
                <a:lnTo>
                  <a:pt x="9855" y="19710"/>
                </a:lnTo>
                <a:lnTo>
                  <a:pt x="0" y="19710"/>
                </a:lnTo>
                <a:lnTo>
                  <a:pt x="0" y="0"/>
                </a:lnTo>
                <a:lnTo>
                  <a:pt x="9855" y="0"/>
                </a:lnTo>
                <a:lnTo>
                  <a:pt x="247370" y="0"/>
                </a:lnTo>
                <a:lnTo>
                  <a:pt x="267081" y="0"/>
                </a:lnTo>
                <a:close/>
              </a:path>
            </a:pathLst>
          </a:custGeom>
          <a:ln w="25539">
            <a:solidFill>
              <a:srgbClr val="127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2126" y="51110"/>
            <a:ext cx="5446395" cy="1208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50" b="0" i="0">
                <a:solidFill>
                  <a:srgbClr val="1279A3"/>
                </a:solidFill>
                <a:latin typeface="Adam"/>
                <a:cs typeface="Ad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501" y="9419245"/>
            <a:ext cx="3971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Good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through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12/31/2022.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1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Color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silkscreen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setup $15.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Optional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two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and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full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color </a:t>
            </a:r>
            <a:r>
              <a:rPr sz="800" b="0" spc="-1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imprints</a:t>
            </a:r>
            <a:r>
              <a:rPr sz="800" b="0" spc="50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available,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additional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charges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and restrictions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apply.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FREE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24 hour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rush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service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available, </a:t>
            </a:r>
            <a:r>
              <a:rPr sz="800" b="0" spc="-1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restrictions</a:t>
            </a:r>
            <a:r>
              <a:rPr sz="800" b="0" spc="50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apply.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Standard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production is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five business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days.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FOB MA.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All pricing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in USD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and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subject to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1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change.</a:t>
            </a:r>
            <a:endParaRPr sz="800">
              <a:latin typeface="Brandon Grotesque Regular"/>
              <a:cs typeface="Brandon Grotesque Regula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2697" y="356322"/>
            <a:ext cx="4776470" cy="4223385"/>
            <a:chOff x="1812697" y="356322"/>
            <a:chExt cx="4776470" cy="4223385"/>
          </a:xfrm>
        </p:grpSpPr>
        <p:sp>
          <p:nvSpPr>
            <p:cNvPr id="5" name="object 5"/>
            <p:cNvSpPr/>
            <p:nvPr/>
          </p:nvSpPr>
          <p:spPr>
            <a:xfrm>
              <a:off x="1825715" y="576301"/>
              <a:ext cx="244475" cy="473075"/>
            </a:xfrm>
            <a:custGeom>
              <a:avLst/>
              <a:gdLst/>
              <a:ahLst/>
              <a:cxnLst/>
              <a:rect l="l" t="t" r="r" b="b"/>
              <a:pathLst>
                <a:path w="244475" h="473075">
                  <a:moveTo>
                    <a:pt x="19723" y="128739"/>
                  </a:moveTo>
                  <a:lnTo>
                    <a:pt x="40926" y="90200"/>
                  </a:lnTo>
                  <a:lnTo>
                    <a:pt x="68853" y="58239"/>
                  </a:lnTo>
                  <a:lnTo>
                    <a:pt x="102843" y="33046"/>
                  </a:lnTo>
                  <a:lnTo>
                    <a:pt x="142232" y="14815"/>
                  </a:lnTo>
                  <a:lnTo>
                    <a:pt x="186362" y="3735"/>
                  </a:lnTo>
                  <a:lnTo>
                    <a:pt x="234569" y="0"/>
                  </a:lnTo>
                  <a:lnTo>
                    <a:pt x="244436" y="0"/>
                  </a:lnTo>
                  <a:lnTo>
                    <a:pt x="244436" y="19710"/>
                  </a:lnTo>
                  <a:lnTo>
                    <a:pt x="234569" y="19710"/>
                  </a:lnTo>
                  <a:lnTo>
                    <a:pt x="183734" y="24276"/>
                  </a:lnTo>
                  <a:lnTo>
                    <a:pt x="138001" y="37820"/>
                  </a:lnTo>
                  <a:lnTo>
                    <a:pt x="98337" y="60108"/>
                  </a:lnTo>
                  <a:lnTo>
                    <a:pt x="65709" y="90906"/>
                  </a:lnTo>
                  <a:lnTo>
                    <a:pt x="41085" y="129981"/>
                  </a:lnTo>
                  <a:lnTo>
                    <a:pt x="25434" y="177100"/>
                  </a:lnTo>
                  <a:lnTo>
                    <a:pt x="19723" y="232029"/>
                  </a:lnTo>
                  <a:lnTo>
                    <a:pt x="19723" y="236537"/>
                  </a:lnTo>
                  <a:lnTo>
                    <a:pt x="19723" y="246392"/>
                  </a:lnTo>
                  <a:lnTo>
                    <a:pt x="19723" y="463219"/>
                  </a:lnTo>
                  <a:lnTo>
                    <a:pt x="19723" y="473075"/>
                  </a:lnTo>
                  <a:lnTo>
                    <a:pt x="12" y="473075"/>
                  </a:lnTo>
                  <a:lnTo>
                    <a:pt x="12" y="463219"/>
                  </a:lnTo>
                  <a:lnTo>
                    <a:pt x="12" y="246392"/>
                  </a:lnTo>
                  <a:lnTo>
                    <a:pt x="12" y="236537"/>
                  </a:lnTo>
                  <a:lnTo>
                    <a:pt x="12" y="235026"/>
                  </a:lnTo>
                  <a:lnTo>
                    <a:pt x="0" y="233527"/>
                  </a:lnTo>
                  <a:lnTo>
                    <a:pt x="12" y="232041"/>
                  </a:lnTo>
                  <a:lnTo>
                    <a:pt x="12" y="9855"/>
                  </a:lnTo>
                  <a:lnTo>
                    <a:pt x="12" y="0"/>
                  </a:lnTo>
                  <a:lnTo>
                    <a:pt x="19723" y="0"/>
                  </a:lnTo>
                  <a:lnTo>
                    <a:pt x="19723" y="9855"/>
                  </a:lnTo>
                  <a:lnTo>
                    <a:pt x="19723" y="128739"/>
                  </a:lnTo>
                  <a:close/>
                </a:path>
              </a:pathLst>
            </a:custGeom>
            <a:ln w="25539">
              <a:solidFill>
                <a:srgbClr val="1279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9276" y="576299"/>
              <a:ext cx="433705" cy="473075"/>
            </a:xfrm>
            <a:custGeom>
              <a:avLst/>
              <a:gdLst/>
              <a:ahLst/>
              <a:cxnLst/>
              <a:rect l="l" t="t" r="r" b="b"/>
              <a:pathLst>
                <a:path w="433705" h="473075">
                  <a:moveTo>
                    <a:pt x="390283" y="365645"/>
                  </a:moveTo>
                  <a:lnTo>
                    <a:pt x="384483" y="403792"/>
                  </a:lnTo>
                  <a:lnTo>
                    <a:pt x="355768" y="429724"/>
                  </a:lnTo>
                  <a:lnTo>
                    <a:pt x="318916" y="452059"/>
                  </a:lnTo>
                  <a:lnTo>
                    <a:pt x="272934" y="467582"/>
                  </a:lnTo>
                  <a:lnTo>
                    <a:pt x="216827" y="473075"/>
                  </a:lnTo>
                  <a:lnTo>
                    <a:pt x="172990" y="468328"/>
                  </a:lnTo>
                  <a:lnTo>
                    <a:pt x="132225" y="454687"/>
                  </a:lnTo>
                  <a:lnTo>
                    <a:pt x="95385" y="433055"/>
                  </a:lnTo>
                  <a:lnTo>
                    <a:pt x="63326" y="404331"/>
                  </a:lnTo>
                  <a:lnTo>
                    <a:pt x="36903" y="369416"/>
                  </a:lnTo>
                  <a:lnTo>
                    <a:pt x="16971" y="329212"/>
                  </a:lnTo>
                  <a:lnTo>
                    <a:pt x="4385" y="284618"/>
                  </a:lnTo>
                  <a:lnTo>
                    <a:pt x="0" y="236537"/>
                  </a:lnTo>
                  <a:lnTo>
                    <a:pt x="4385" y="188456"/>
                  </a:lnTo>
                  <a:lnTo>
                    <a:pt x="16971" y="143862"/>
                  </a:lnTo>
                  <a:lnTo>
                    <a:pt x="36903" y="103658"/>
                  </a:lnTo>
                  <a:lnTo>
                    <a:pt x="63326" y="68743"/>
                  </a:lnTo>
                  <a:lnTo>
                    <a:pt x="95385" y="40019"/>
                  </a:lnTo>
                  <a:lnTo>
                    <a:pt x="132225" y="18387"/>
                  </a:lnTo>
                  <a:lnTo>
                    <a:pt x="172990" y="4746"/>
                  </a:lnTo>
                  <a:lnTo>
                    <a:pt x="216827" y="0"/>
                  </a:lnTo>
                  <a:lnTo>
                    <a:pt x="260382" y="4746"/>
                  </a:lnTo>
                  <a:lnTo>
                    <a:pt x="301016" y="18387"/>
                  </a:lnTo>
                  <a:lnTo>
                    <a:pt x="337838" y="40019"/>
                  </a:lnTo>
                  <a:lnTo>
                    <a:pt x="369960" y="68743"/>
                  </a:lnTo>
                  <a:lnTo>
                    <a:pt x="396492" y="103658"/>
                  </a:lnTo>
                  <a:lnTo>
                    <a:pt x="416544" y="143862"/>
                  </a:lnTo>
                  <a:lnTo>
                    <a:pt x="429228" y="188456"/>
                  </a:lnTo>
                  <a:lnTo>
                    <a:pt x="433654" y="236537"/>
                  </a:lnTo>
                  <a:lnTo>
                    <a:pt x="433654" y="246392"/>
                  </a:lnTo>
                  <a:lnTo>
                    <a:pt x="423798" y="246392"/>
                  </a:lnTo>
                  <a:lnTo>
                    <a:pt x="19900" y="246392"/>
                  </a:lnTo>
                  <a:lnTo>
                    <a:pt x="26623" y="294262"/>
                  </a:lnTo>
                  <a:lnTo>
                    <a:pt x="42173" y="337988"/>
                  </a:lnTo>
                  <a:lnTo>
                    <a:pt x="65536" y="376394"/>
                  </a:lnTo>
                  <a:lnTo>
                    <a:pt x="95697" y="408308"/>
                  </a:lnTo>
                  <a:lnTo>
                    <a:pt x="131643" y="432557"/>
                  </a:lnTo>
                  <a:lnTo>
                    <a:pt x="172357" y="447967"/>
                  </a:lnTo>
                  <a:lnTo>
                    <a:pt x="216827" y="453364"/>
                  </a:lnTo>
                  <a:lnTo>
                    <a:pt x="279827" y="445477"/>
                  </a:lnTo>
                  <a:lnTo>
                    <a:pt x="328320" y="424287"/>
                  </a:lnTo>
                  <a:lnTo>
                    <a:pt x="364431" y="395707"/>
                  </a:lnTo>
                  <a:lnTo>
                    <a:pt x="390283" y="365645"/>
                  </a:lnTo>
                  <a:close/>
                </a:path>
                <a:path w="433705" h="473075">
                  <a:moveTo>
                    <a:pt x="19900" y="226682"/>
                  </a:moveTo>
                  <a:lnTo>
                    <a:pt x="413943" y="226682"/>
                  </a:lnTo>
                  <a:lnTo>
                    <a:pt x="408765" y="180463"/>
                  </a:lnTo>
                  <a:lnTo>
                    <a:pt x="394001" y="137380"/>
                  </a:lnTo>
                  <a:lnTo>
                    <a:pt x="370807" y="98882"/>
                  </a:lnTo>
                  <a:lnTo>
                    <a:pt x="340337" y="66417"/>
                  </a:lnTo>
                  <a:lnTo>
                    <a:pt x="303747" y="41435"/>
                  </a:lnTo>
                  <a:lnTo>
                    <a:pt x="262192" y="25383"/>
                  </a:lnTo>
                  <a:lnTo>
                    <a:pt x="216827" y="19710"/>
                  </a:lnTo>
                  <a:lnTo>
                    <a:pt x="172357" y="25107"/>
                  </a:lnTo>
                  <a:lnTo>
                    <a:pt x="131643" y="40517"/>
                  </a:lnTo>
                  <a:lnTo>
                    <a:pt x="95697" y="64766"/>
                  </a:lnTo>
                  <a:lnTo>
                    <a:pt x="65536" y="96680"/>
                  </a:lnTo>
                  <a:lnTo>
                    <a:pt x="42173" y="135086"/>
                  </a:lnTo>
                  <a:lnTo>
                    <a:pt x="26623" y="178812"/>
                  </a:lnTo>
                  <a:lnTo>
                    <a:pt x="19900" y="226682"/>
                  </a:lnTo>
                  <a:close/>
                </a:path>
              </a:pathLst>
            </a:custGeom>
            <a:ln w="25539">
              <a:solidFill>
                <a:srgbClr val="1279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91044" y="576301"/>
              <a:ext cx="375920" cy="474345"/>
            </a:xfrm>
            <a:custGeom>
              <a:avLst/>
              <a:gdLst/>
              <a:ahLst/>
              <a:cxnLst/>
              <a:rect l="l" t="t" r="r" b="b"/>
              <a:pathLst>
                <a:path w="375919" h="474344">
                  <a:moveTo>
                    <a:pt x="374510" y="463219"/>
                  </a:moveTo>
                  <a:lnTo>
                    <a:pt x="375500" y="474065"/>
                  </a:lnTo>
                  <a:lnTo>
                    <a:pt x="356768" y="474065"/>
                  </a:lnTo>
                  <a:lnTo>
                    <a:pt x="355777" y="464210"/>
                  </a:lnTo>
                  <a:lnTo>
                    <a:pt x="354799" y="198107"/>
                  </a:lnTo>
                  <a:lnTo>
                    <a:pt x="348890" y="151012"/>
                  </a:lnTo>
                  <a:lnTo>
                    <a:pt x="332166" y="108489"/>
                  </a:lnTo>
                  <a:lnTo>
                    <a:pt x="306133" y="72318"/>
                  </a:lnTo>
                  <a:lnTo>
                    <a:pt x="272298" y="44278"/>
                  </a:lnTo>
                  <a:lnTo>
                    <a:pt x="232168" y="26149"/>
                  </a:lnTo>
                  <a:lnTo>
                    <a:pt x="187248" y="19710"/>
                  </a:lnTo>
                  <a:lnTo>
                    <a:pt x="142330" y="26149"/>
                  </a:lnTo>
                  <a:lnTo>
                    <a:pt x="102202" y="44278"/>
                  </a:lnTo>
                  <a:lnTo>
                    <a:pt x="68370" y="72318"/>
                  </a:lnTo>
                  <a:lnTo>
                    <a:pt x="42340" y="108489"/>
                  </a:lnTo>
                  <a:lnTo>
                    <a:pt x="25618" y="151012"/>
                  </a:lnTo>
                  <a:lnTo>
                    <a:pt x="19710" y="198107"/>
                  </a:lnTo>
                  <a:lnTo>
                    <a:pt x="19710" y="207949"/>
                  </a:lnTo>
                  <a:lnTo>
                    <a:pt x="19710" y="463219"/>
                  </a:lnTo>
                  <a:lnTo>
                    <a:pt x="19710" y="473075"/>
                  </a:lnTo>
                  <a:lnTo>
                    <a:pt x="0" y="473075"/>
                  </a:lnTo>
                  <a:lnTo>
                    <a:pt x="0" y="463219"/>
                  </a:lnTo>
                  <a:lnTo>
                    <a:pt x="0" y="207949"/>
                  </a:lnTo>
                  <a:lnTo>
                    <a:pt x="0" y="198107"/>
                  </a:lnTo>
                  <a:lnTo>
                    <a:pt x="0" y="9855"/>
                  </a:lnTo>
                  <a:lnTo>
                    <a:pt x="0" y="0"/>
                  </a:lnTo>
                  <a:lnTo>
                    <a:pt x="19710" y="0"/>
                  </a:lnTo>
                  <a:lnTo>
                    <a:pt x="19710" y="9855"/>
                  </a:lnTo>
                  <a:lnTo>
                    <a:pt x="19710" y="109512"/>
                  </a:lnTo>
                  <a:lnTo>
                    <a:pt x="48533" y="65011"/>
                  </a:lnTo>
                  <a:lnTo>
                    <a:pt x="87491" y="30410"/>
                  </a:lnTo>
                  <a:lnTo>
                    <a:pt x="134444" y="7981"/>
                  </a:lnTo>
                  <a:lnTo>
                    <a:pt x="187248" y="0"/>
                  </a:lnTo>
                  <a:lnTo>
                    <a:pt x="230208" y="5232"/>
                  </a:lnTo>
                  <a:lnTo>
                    <a:pt x="269632" y="20136"/>
                  </a:lnTo>
                  <a:lnTo>
                    <a:pt x="304400" y="43522"/>
                  </a:lnTo>
                  <a:lnTo>
                    <a:pt x="333393" y="74201"/>
                  </a:lnTo>
                  <a:lnTo>
                    <a:pt x="355489" y="110985"/>
                  </a:lnTo>
                  <a:lnTo>
                    <a:pt x="369568" y="152683"/>
                  </a:lnTo>
                  <a:lnTo>
                    <a:pt x="374510" y="198107"/>
                  </a:lnTo>
                  <a:lnTo>
                    <a:pt x="374510" y="463219"/>
                  </a:lnTo>
                  <a:close/>
                </a:path>
              </a:pathLst>
            </a:custGeom>
            <a:ln w="25539">
              <a:solidFill>
                <a:srgbClr val="1279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93671" y="369340"/>
              <a:ext cx="433705" cy="680085"/>
            </a:xfrm>
            <a:custGeom>
              <a:avLst/>
              <a:gdLst/>
              <a:ahLst/>
              <a:cxnLst/>
              <a:rect l="l" t="t" r="r" b="b"/>
              <a:pathLst>
                <a:path w="433704" h="680085">
                  <a:moveTo>
                    <a:pt x="0" y="443496"/>
                  </a:moveTo>
                  <a:lnTo>
                    <a:pt x="4465" y="395415"/>
                  </a:lnTo>
                  <a:lnTo>
                    <a:pt x="17246" y="350821"/>
                  </a:lnTo>
                  <a:lnTo>
                    <a:pt x="37419" y="310617"/>
                  </a:lnTo>
                  <a:lnTo>
                    <a:pt x="64060" y="275702"/>
                  </a:lnTo>
                  <a:lnTo>
                    <a:pt x="96245" y="246978"/>
                  </a:lnTo>
                  <a:lnTo>
                    <a:pt x="133050" y="225346"/>
                  </a:lnTo>
                  <a:lnTo>
                    <a:pt x="173552" y="211706"/>
                  </a:lnTo>
                  <a:lnTo>
                    <a:pt x="216827" y="206959"/>
                  </a:lnTo>
                  <a:lnTo>
                    <a:pt x="267502" y="213418"/>
                  </a:lnTo>
                  <a:lnTo>
                    <a:pt x="313973" y="231833"/>
                  </a:lnTo>
                  <a:lnTo>
                    <a:pt x="354818" y="260761"/>
                  </a:lnTo>
                  <a:lnTo>
                    <a:pt x="388615" y="298760"/>
                  </a:lnTo>
                  <a:lnTo>
                    <a:pt x="413943" y="344385"/>
                  </a:lnTo>
                  <a:lnTo>
                    <a:pt x="413943" y="9842"/>
                  </a:lnTo>
                  <a:lnTo>
                    <a:pt x="413943" y="0"/>
                  </a:lnTo>
                  <a:lnTo>
                    <a:pt x="433654" y="0"/>
                  </a:lnTo>
                  <a:lnTo>
                    <a:pt x="433654" y="9842"/>
                  </a:lnTo>
                  <a:lnTo>
                    <a:pt x="433654" y="443496"/>
                  </a:lnTo>
                  <a:lnTo>
                    <a:pt x="433654" y="670179"/>
                  </a:lnTo>
                  <a:lnTo>
                    <a:pt x="433654" y="680034"/>
                  </a:lnTo>
                  <a:lnTo>
                    <a:pt x="413943" y="680034"/>
                  </a:lnTo>
                  <a:lnTo>
                    <a:pt x="413943" y="670179"/>
                  </a:lnTo>
                  <a:lnTo>
                    <a:pt x="413943" y="542607"/>
                  </a:lnTo>
                  <a:lnTo>
                    <a:pt x="388615" y="588238"/>
                  </a:lnTo>
                  <a:lnTo>
                    <a:pt x="354818" y="626237"/>
                  </a:lnTo>
                  <a:lnTo>
                    <a:pt x="313973" y="655163"/>
                  </a:lnTo>
                  <a:lnTo>
                    <a:pt x="267502" y="673576"/>
                  </a:lnTo>
                  <a:lnTo>
                    <a:pt x="216827" y="680034"/>
                  </a:lnTo>
                  <a:lnTo>
                    <a:pt x="173552" y="675287"/>
                  </a:lnTo>
                  <a:lnTo>
                    <a:pt x="133050" y="661647"/>
                  </a:lnTo>
                  <a:lnTo>
                    <a:pt x="96245" y="640014"/>
                  </a:lnTo>
                  <a:lnTo>
                    <a:pt x="64060" y="611290"/>
                  </a:lnTo>
                  <a:lnTo>
                    <a:pt x="37419" y="576376"/>
                  </a:lnTo>
                  <a:lnTo>
                    <a:pt x="17246" y="536171"/>
                  </a:lnTo>
                  <a:lnTo>
                    <a:pt x="4465" y="491578"/>
                  </a:lnTo>
                  <a:lnTo>
                    <a:pt x="0" y="443496"/>
                  </a:lnTo>
                  <a:close/>
                </a:path>
                <a:path w="433704" h="680085">
                  <a:moveTo>
                    <a:pt x="19710" y="443496"/>
                  </a:moveTo>
                  <a:lnTo>
                    <a:pt x="24940" y="493368"/>
                  </a:lnTo>
                  <a:lnTo>
                    <a:pt x="39825" y="539067"/>
                  </a:lnTo>
                  <a:lnTo>
                    <a:pt x="63158" y="579318"/>
                  </a:lnTo>
                  <a:lnTo>
                    <a:pt x="93732" y="612844"/>
                  </a:lnTo>
                  <a:lnTo>
                    <a:pt x="130340" y="638371"/>
                  </a:lnTo>
                  <a:lnTo>
                    <a:pt x="171774" y="654623"/>
                  </a:lnTo>
                  <a:lnTo>
                    <a:pt x="216827" y="660323"/>
                  </a:lnTo>
                  <a:lnTo>
                    <a:pt x="262192" y="654623"/>
                  </a:lnTo>
                  <a:lnTo>
                    <a:pt x="303747" y="638371"/>
                  </a:lnTo>
                  <a:lnTo>
                    <a:pt x="340337" y="612844"/>
                  </a:lnTo>
                  <a:lnTo>
                    <a:pt x="370807" y="579318"/>
                  </a:lnTo>
                  <a:lnTo>
                    <a:pt x="394001" y="539067"/>
                  </a:lnTo>
                  <a:lnTo>
                    <a:pt x="408765" y="493368"/>
                  </a:lnTo>
                  <a:lnTo>
                    <a:pt x="413943" y="443496"/>
                  </a:lnTo>
                  <a:lnTo>
                    <a:pt x="408765" y="393628"/>
                  </a:lnTo>
                  <a:lnTo>
                    <a:pt x="394001" y="347931"/>
                  </a:lnTo>
                  <a:lnTo>
                    <a:pt x="370807" y="307680"/>
                  </a:lnTo>
                  <a:lnTo>
                    <a:pt x="340337" y="274152"/>
                  </a:lnTo>
                  <a:lnTo>
                    <a:pt x="303747" y="248624"/>
                  </a:lnTo>
                  <a:lnTo>
                    <a:pt x="262192" y="232370"/>
                  </a:lnTo>
                  <a:lnTo>
                    <a:pt x="216827" y="226669"/>
                  </a:lnTo>
                  <a:lnTo>
                    <a:pt x="171774" y="232370"/>
                  </a:lnTo>
                  <a:lnTo>
                    <a:pt x="130340" y="248624"/>
                  </a:lnTo>
                  <a:lnTo>
                    <a:pt x="93732" y="274152"/>
                  </a:lnTo>
                  <a:lnTo>
                    <a:pt x="63158" y="307680"/>
                  </a:lnTo>
                  <a:lnTo>
                    <a:pt x="39825" y="347931"/>
                  </a:lnTo>
                  <a:lnTo>
                    <a:pt x="24940" y="393628"/>
                  </a:lnTo>
                  <a:lnTo>
                    <a:pt x="19710" y="443496"/>
                  </a:lnTo>
                  <a:close/>
                </a:path>
              </a:pathLst>
            </a:custGeom>
            <a:ln w="25539">
              <a:solidFill>
                <a:srgbClr val="1279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5438" y="576300"/>
              <a:ext cx="367030" cy="473075"/>
            </a:xfrm>
            <a:custGeom>
              <a:avLst/>
              <a:gdLst/>
              <a:ahLst/>
              <a:cxnLst/>
              <a:rect l="l" t="t" r="r" b="b"/>
              <a:pathLst>
                <a:path w="367029" h="473075">
                  <a:moveTo>
                    <a:pt x="348894" y="122212"/>
                  </a:moveTo>
                  <a:lnTo>
                    <a:pt x="329183" y="122212"/>
                  </a:lnTo>
                  <a:lnTo>
                    <a:pt x="317343" y="81662"/>
                  </a:lnTo>
                  <a:lnTo>
                    <a:pt x="285453" y="49153"/>
                  </a:lnTo>
                  <a:lnTo>
                    <a:pt x="238963" y="27548"/>
                  </a:lnTo>
                  <a:lnTo>
                    <a:pt x="183324" y="19710"/>
                  </a:lnTo>
                  <a:lnTo>
                    <a:pt x="127685" y="27548"/>
                  </a:lnTo>
                  <a:lnTo>
                    <a:pt x="81195" y="49153"/>
                  </a:lnTo>
                  <a:lnTo>
                    <a:pt x="49305" y="81662"/>
                  </a:lnTo>
                  <a:lnTo>
                    <a:pt x="37464" y="122212"/>
                  </a:lnTo>
                  <a:lnTo>
                    <a:pt x="45153" y="149885"/>
                  </a:lnTo>
                  <a:lnTo>
                    <a:pt x="97722" y="191147"/>
                  </a:lnTo>
                  <a:lnTo>
                    <a:pt x="136639" y="207224"/>
                  </a:lnTo>
                  <a:lnTo>
                    <a:pt x="180003" y="221924"/>
                  </a:lnTo>
                  <a:lnTo>
                    <a:pt x="224834" y="236490"/>
                  </a:lnTo>
                  <a:lnTo>
                    <a:pt x="268149" y="252167"/>
                  </a:lnTo>
                  <a:lnTo>
                    <a:pt x="306968" y="270198"/>
                  </a:lnTo>
                  <a:lnTo>
                    <a:pt x="338309" y="291829"/>
                  </a:lnTo>
                  <a:lnTo>
                    <a:pt x="359192" y="318302"/>
                  </a:lnTo>
                  <a:lnTo>
                    <a:pt x="366636" y="350862"/>
                  </a:lnTo>
                  <a:lnTo>
                    <a:pt x="357696" y="388932"/>
                  </a:lnTo>
                  <a:lnTo>
                    <a:pt x="332483" y="422410"/>
                  </a:lnTo>
                  <a:lnTo>
                    <a:pt x="293409" y="449075"/>
                  </a:lnTo>
                  <a:lnTo>
                    <a:pt x="242885" y="466704"/>
                  </a:lnTo>
                  <a:lnTo>
                    <a:pt x="183324" y="473075"/>
                  </a:lnTo>
                  <a:lnTo>
                    <a:pt x="123761" y="466704"/>
                  </a:lnTo>
                  <a:lnTo>
                    <a:pt x="73235" y="449075"/>
                  </a:lnTo>
                  <a:lnTo>
                    <a:pt x="34157" y="422410"/>
                  </a:lnTo>
                  <a:lnTo>
                    <a:pt x="8941" y="388932"/>
                  </a:lnTo>
                  <a:lnTo>
                    <a:pt x="0" y="350862"/>
                  </a:lnTo>
                  <a:lnTo>
                    <a:pt x="19723" y="350862"/>
                  </a:lnTo>
                  <a:lnTo>
                    <a:pt x="28316" y="383853"/>
                  </a:lnTo>
                  <a:lnTo>
                    <a:pt x="52047" y="412065"/>
                  </a:lnTo>
                  <a:lnTo>
                    <a:pt x="87842" y="434032"/>
                  </a:lnTo>
                  <a:lnTo>
                    <a:pt x="132625" y="448287"/>
                  </a:lnTo>
                  <a:lnTo>
                    <a:pt x="183324" y="453364"/>
                  </a:lnTo>
                  <a:lnTo>
                    <a:pt x="234018" y="448287"/>
                  </a:lnTo>
                  <a:lnTo>
                    <a:pt x="278801" y="434032"/>
                  </a:lnTo>
                  <a:lnTo>
                    <a:pt x="314597" y="412065"/>
                  </a:lnTo>
                  <a:lnTo>
                    <a:pt x="338331" y="383853"/>
                  </a:lnTo>
                  <a:lnTo>
                    <a:pt x="346925" y="350862"/>
                  </a:lnTo>
                  <a:lnTo>
                    <a:pt x="339281" y="323233"/>
                  </a:lnTo>
                  <a:lnTo>
                    <a:pt x="286987" y="282246"/>
                  </a:lnTo>
                  <a:lnTo>
                    <a:pt x="248247" y="266347"/>
                  </a:lnTo>
                  <a:lnTo>
                    <a:pt x="205051" y="251816"/>
                  </a:lnTo>
                  <a:lnTo>
                    <a:pt x="160353" y="237383"/>
                  </a:lnTo>
                  <a:lnTo>
                    <a:pt x="117107" y="221777"/>
                  </a:lnTo>
                  <a:lnTo>
                    <a:pt x="78269" y="203728"/>
                  </a:lnTo>
                  <a:lnTo>
                    <a:pt x="46792" y="181964"/>
                  </a:lnTo>
                  <a:lnTo>
                    <a:pt x="25632" y="155216"/>
                  </a:lnTo>
                  <a:lnTo>
                    <a:pt x="17741" y="122212"/>
                  </a:lnTo>
                  <a:lnTo>
                    <a:pt x="25973" y="84147"/>
                  </a:lnTo>
                  <a:lnTo>
                    <a:pt x="49059" y="50669"/>
                  </a:lnTo>
                  <a:lnTo>
                    <a:pt x="84588" y="24002"/>
                  </a:lnTo>
                  <a:lnTo>
                    <a:pt x="130147" y="6371"/>
                  </a:lnTo>
                  <a:lnTo>
                    <a:pt x="183324" y="0"/>
                  </a:lnTo>
                  <a:lnTo>
                    <a:pt x="236495" y="6371"/>
                  </a:lnTo>
                  <a:lnTo>
                    <a:pt x="282050" y="24002"/>
                  </a:lnTo>
                  <a:lnTo>
                    <a:pt x="317577" y="50669"/>
                  </a:lnTo>
                  <a:lnTo>
                    <a:pt x="340663" y="84147"/>
                  </a:lnTo>
                  <a:lnTo>
                    <a:pt x="348894" y="122212"/>
                  </a:lnTo>
                  <a:close/>
                </a:path>
              </a:pathLst>
            </a:custGeom>
            <a:ln w="25539">
              <a:solidFill>
                <a:srgbClr val="1279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10775" y="576299"/>
              <a:ext cx="433705" cy="473075"/>
            </a:xfrm>
            <a:custGeom>
              <a:avLst/>
              <a:gdLst/>
              <a:ahLst/>
              <a:cxnLst/>
              <a:rect l="l" t="t" r="r" b="b"/>
              <a:pathLst>
                <a:path w="433704" h="473075">
                  <a:moveTo>
                    <a:pt x="390271" y="365645"/>
                  </a:moveTo>
                  <a:lnTo>
                    <a:pt x="384471" y="403792"/>
                  </a:lnTo>
                  <a:lnTo>
                    <a:pt x="355755" y="429724"/>
                  </a:lnTo>
                  <a:lnTo>
                    <a:pt x="318903" y="452059"/>
                  </a:lnTo>
                  <a:lnTo>
                    <a:pt x="272921" y="467582"/>
                  </a:lnTo>
                  <a:lnTo>
                    <a:pt x="216814" y="473075"/>
                  </a:lnTo>
                  <a:lnTo>
                    <a:pt x="172975" y="468328"/>
                  </a:lnTo>
                  <a:lnTo>
                    <a:pt x="132209" y="454687"/>
                  </a:lnTo>
                  <a:lnTo>
                    <a:pt x="95371" y="433055"/>
                  </a:lnTo>
                  <a:lnTo>
                    <a:pt x="63315" y="404331"/>
                  </a:lnTo>
                  <a:lnTo>
                    <a:pt x="36896" y="369416"/>
                  </a:lnTo>
                  <a:lnTo>
                    <a:pt x="16967" y="329212"/>
                  </a:lnTo>
                  <a:lnTo>
                    <a:pt x="4384" y="284618"/>
                  </a:lnTo>
                  <a:lnTo>
                    <a:pt x="0" y="236537"/>
                  </a:lnTo>
                  <a:lnTo>
                    <a:pt x="4384" y="188456"/>
                  </a:lnTo>
                  <a:lnTo>
                    <a:pt x="16967" y="143862"/>
                  </a:lnTo>
                  <a:lnTo>
                    <a:pt x="36896" y="103658"/>
                  </a:lnTo>
                  <a:lnTo>
                    <a:pt x="63315" y="68743"/>
                  </a:lnTo>
                  <a:lnTo>
                    <a:pt x="95371" y="40019"/>
                  </a:lnTo>
                  <a:lnTo>
                    <a:pt x="132209" y="18387"/>
                  </a:lnTo>
                  <a:lnTo>
                    <a:pt x="172975" y="4746"/>
                  </a:lnTo>
                  <a:lnTo>
                    <a:pt x="216814" y="0"/>
                  </a:lnTo>
                  <a:lnTo>
                    <a:pt x="260369" y="4746"/>
                  </a:lnTo>
                  <a:lnTo>
                    <a:pt x="301003" y="18387"/>
                  </a:lnTo>
                  <a:lnTo>
                    <a:pt x="337825" y="40019"/>
                  </a:lnTo>
                  <a:lnTo>
                    <a:pt x="369947" y="68743"/>
                  </a:lnTo>
                  <a:lnTo>
                    <a:pt x="396479" y="103658"/>
                  </a:lnTo>
                  <a:lnTo>
                    <a:pt x="416532" y="143862"/>
                  </a:lnTo>
                  <a:lnTo>
                    <a:pt x="429215" y="188456"/>
                  </a:lnTo>
                  <a:lnTo>
                    <a:pt x="433641" y="236537"/>
                  </a:lnTo>
                  <a:lnTo>
                    <a:pt x="433641" y="246392"/>
                  </a:lnTo>
                  <a:lnTo>
                    <a:pt x="423786" y="246392"/>
                  </a:lnTo>
                  <a:lnTo>
                    <a:pt x="19900" y="246392"/>
                  </a:lnTo>
                  <a:lnTo>
                    <a:pt x="26619" y="294262"/>
                  </a:lnTo>
                  <a:lnTo>
                    <a:pt x="42167" y="337988"/>
                  </a:lnTo>
                  <a:lnTo>
                    <a:pt x="65529" y="376394"/>
                  </a:lnTo>
                  <a:lnTo>
                    <a:pt x="95691" y="408308"/>
                  </a:lnTo>
                  <a:lnTo>
                    <a:pt x="131636" y="432557"/>
                  </a:lnTo>
                  <a:lnTo>
                    <a:pt x="172349" y="447967"/>
                  </a:lnTo>
                  <a:lnTo>
                    <a:pt x="216814" y="453364"/>
                  </a:lnTo>
                  <a:lnTo>
                    <a:pt x="279814" y="445477"/>
                  </a:lnTo>
                  <a:lnTo>
                    <a:pt x="328307" y="424287"/>
                  </a:lnTo>
                  <a:lnTo>
                    <a:pt x="364418" y="395707"/>
                  </a:lnTo>
                  <a:lnTo>
                    <a:pt x="390271" y="365645"/>
                  </a:lnTo>
                  <a:close/>
                </a:path>
                <a:path w="433704" h="473075">
                  <a:moveTo>
                    <a:pt x="19900" y="226682"/>
                  </a:moveTo>
                  <a:lnTo>
                    <a:pt x="413918" y="226682"/>
                  </a:lnTo>
                  <a:lnTo>
                    <a:pt x="408741" y="180463"/>
                  </a:lnTo>
                  <a:lnTo>
                    <a:pt x="393979" y="137380"/>
                  </a:lnTo>
                  <a:lnTo>
                    <a:pt x="370786" y="98882"/>
                  </a:lnTo>
                  <a:lnTo>
                    <a:pt x="340319" y="66417"/>
                  </a:lnTo>
                  <a:lnTo>
                    <a:pt x="303732" y="41435"/>
                  </a:lnTo>
                  <a:lnTo>
                    <a:pt x="262178" y="25383"/>
                  </a:lnTo>
                  <a:lnTo>
                    <a:pt x="216814" y="19710"/>
                  </a:lnTo>
                  <a:lnTo>
                    <a:pt x="172349" y="25107"/>
                  </a:lnTo>
                  <a:lnTo>
                    <a:pt x="131636" y="40517"/>
                  </a:lnTo>
                  <a:lnTo>
                    <a:pt x="95691" y="64766"/>
                  </a:lnTo>
                  <a:lnTo>
                    <a:pt x="65529" y="96680"/>
                  </a:lnTo>
                  <a:lnTo>
                    <a:pt x="42167" y="135086"/>
                  </a:lnTo>
                  <a:lnTo>
                    <a:pt x="26619" y="178812"/>
                  </a:lnTo>
                  <a:lnTo>
                    <a:pt x="19900" y="226682"/>
                  </a:lnTo>
                  <a:close/>
                </a:path>
              </a:pathLst>
            </a:custGeom>
            <a:ln w="25539">
              <a:solidFill>
                <a:srgbClr val="1279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3396" y="462955"/>
              <a:ext cx="256540" cy="586740"/>
            </a:xfrm>
            <a:custGeom>
              <a:avLst/>
              <a:gdLst/>
              <a:ahLst/>
              <a:cxnLst/>
              <a:rect l="l" t="t" r="r" b="b"/>
              <a:pathLst>
                <a:path w="256539" h="586740">
                  <a:moveTo>
                    <a:pt x="106451" y="133057"/>
                  </a:moveTo>
                  <a:lnTo>
                    <a:pt x="106451" y="462241"/>
                  </a:lnTo>
                  <a:lnTo>
                    <a:pt x="116394" y="507669"/>
                  </a:lnTo>
                  <a:lnTo>
                    <a:pt x="143895" y="540346"/>
                  </a:lnTo>
                  <a:lnTo>
                    <a:pt x="187663" y="560089"/>
                  </a:lnTo>
                  <a:lnTo>
                    <a:pt x="246405" y="566712"/>
                  </a:lnTo>
                  <a:lnTo>
                    <a:pt x="256247" y="566712"/>
                  </a:lnTo>
                  <a:lnTo>
                    <a:pt x="256247" y="586422"/>
                  </a:lnTo>
                  <a:lnTo>
                    <a:pt x="246405" y="586422"/>
                  </a:lnTo>
                  <a:lnTo>
                    <a:pt x="190153" y="581076"/>
                  </a:lnTo>
                  <a:lnTo>
                    <a:pt x="145775" y="565417"/>
                  </a:lnTo>
                  <a:lnTo>
                    <a:pt x="113556" y="540013"/>
                  </a:lnTo>
                  <a:lnTo>
                    <a:pt x="93779" y="505431"/>
                  </a:lnTo>
                  <a:lnTo>
                    <a:pt x="86728" y="462241"/>
                  </a:lnTo>
                  <a:lnTo>
                    <a:pt x="86728" y="133057"/>
                  </a:lnTo>
                  <a:lnTo>
                    <a:pt x="9867" y="133057"/>
                  </a:lnTo>
                  <a:lnTo>
                    <a:pt x="0" y="133057"/>
                  </a:lnTo>
                  <a:lnTo>
                    <a:pt x="0" y="113347"/>
                  </a:lnTo>
                  <a:lnTo>
                    <a:pt x="9867" y="113347"/>
                  </a:lnTo>
                  <a:lnTo>
                    <a:pt x="86728" y="113347"/>
                  </a:lnTo>
                  <a:lnTo>
                    <a:pt x="86728" y="9867"/>
                  </a:lnTo>
                  <a:lnTo>
                    <a:pt x="86728" y="0"/>
                  </a:lnTo>
                  <a:lnTo>
                    <a:pt x="106451" y="0"/>
                  </a:lnTo>
                  <a:lnTo>
                    <a:pt x="106451" y="9867"/>
                  </a:lnTo>
                  <a:lnTo>
                    <a:pt x="106451" y="113347"/>
                  </a:lnTo>
                  <a:lnTo>
                    <a:pt x="246405" y="113347"/>
                  </a:lnTo>
                  <a:lnTo>
                    <a:pt x="256247" y="113347"/>
                  </a:lnTo>
                  <a:lnTo>
                    <a:pt x="256247" y="133057"/>
                  </a:lnTo>
                  <a:lnTo>
                    <a:pt x="246405" y="133057"/>
                  </a:lnTo>
                  <a:lnTo>
                    <a:pt x="106451" y="133057"/>
                  </a:lnTo>
                  <a:close/>
                </a:path>
              </a:pathLst>
            </a:custGeom>
            <a:ln w="25539">
              <a:solidFill>
                <a:srgbClr val="1279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18904" y="462955"/>
              <a:ext cx="256540" cy="586740"/>
            </a:xfrm>
            <a:custGeom>
              <a:avLst/>
              <a:gdLst/>
              <a:ahLst/>
              <a:cxnLst/>
              <a:rect l="l" t="t" r="r" b="b"/>
              <a:pathLst>
                <a:path w="256539" h="586740">
                  <a:moveTo>
                    <a:pt x="106451" y="133057"/>
                  </a:moveTo>
                  <a:lnTo>
                    <a:pt x="106451" y="462241"/>
                  </a:lnTo>
                  <a:lnTo>
                    <a:pt x="116394" y="507669"/>
                  </a:lnTo>
                  <a:lnTo>
                    <a:pt x="143895" y="540346"/>
                  </a:lnTo>
                  <a:lnTo>
                    <a:pt x="187663" y="560089"/>
                  </a:lnTo>
                  <a:lnTo>
                    <a:pt x="246405" y="566712"/>
                  </a:lnTo>
                  <a:lnTo>
                    <a:pt x="256247" y="566712"/>
                  </a:lnTo>
                  <a:lnTo>
                    <a:pt x="256247" y="586422"/>
                  </a:lnTo>
                  <a:lnTo>
                    <a:pt x="246405" y="586422"/>
                  </a:lnTo>
                  <a:lnTo>
                    <a:pt x="190153" y="581076"/>
                  </a:lnTo>
                  <a:lnTo>
                    <a:pt x="145775" y="565417"/>
                  </a:lnTo>
                  <a:lnTo>
                    <a:pt x="113556" y="540013"/>
                  </a:lnTo>
                  <a:lnTo>
                    <a:pt x="93779" y="505431"/>
                  </a:lnTo>
                  <a:lnTo>
                    <a:pt x="86728" y="462241"/>
                  </a:lnTo>
                  <a:lnTo>
                    <a:pt x="86728" y="133057"/>
                  </a:lnTo>
                  <a:lnTo>
                    <a:pt x="9867" y="133057"/>
                  </a:lnTo>
                  <a:lnTo>
                    <a:pt x="0" y="133057"/>
                  </a:lnTo>
                  <a:lnTo>
                    <a:pt x="0" y="113347"/>
                  </a:lnTo>
                  <a:lnTo>
                    <a:pt x="9867" y="113347"/>
                  </a:lnTo>
                  <a:lnTo>
                    <a:pt x="86728" y="113347"/>
                  </a:lnTo>
                  <a:lnTo>
                    <a:pt x="86728" y="9867"/>
                  </a:lnTo>
                  <a:lnTo>
                    <a:pt x="86728" y="0"/>
                  </a:lnTo>
                  <a:lnTo>
                    <a:pt x="106451" y="0"/>
                  </a:lnTo>
                  <a:lnTo>
                    <a:pt x="106451" y="9867"/>
                  </a:lnTo>
                  <a:lnTo>
                    <a:pt x="106451" y="113347"/>
                  </a:lnTo>
                  <a:lnTo>
                    <a:pt x="246405" y="113347"/>
                  </a:lnTo>
                  <a:lnTo>
                    <a:pt x="256247" y="113347"/>
                  </a:lnTo>
                  <a:lnTo>
                    <a:pt x="256247" y="133057"/>
                  </a:lnTo>
                  <a:lnTo>
                    <a:pt x="246405" y="133057"/>
                  </a:lnTo>
                  <a:lnTo>
                    <a:pt x="106451" y="133057"/>
                  </a:lnTo>
                  <a:close/>
                </a:path>
              </a:pathLst>
            </a:custGeom>
            <a:ln w="25539">
              <a:solidFill>
                <a:srgbClr val="1279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4138" y="576299"/>
              <a:ext cx="433705" cy="473075"/>
            </a:xfrm>
            <a:custGeom>
              <a:avLst/>
              <a:gdLst/>
              <a:ahLst/>
              <a:cxnLst/>
              <a:rect l="l" t="t" r="r" b="b"/>
              <a:pathLst>
                <a:path w="433704" h="473075">
                  <a:moveTo>
                    <a:pt x="390271" y="365645"/>
                  </a:moveTo>
                  <a:lnTo>
                    <a:pt x="384471" y="403792"/>
                  </a:lnTo>
                  <a:lnTo>
                    <a:pt x="355755" y="429724"/>
                  </a:lnTo>
                  <a:lnTo>
                    <a:pt x="318903" y="452059"/>
                  </a:lnTo>
                  <a:lnTo>
                    <a:pt x="272921" y="467582"/>
                  </a:lnTo>
                  <a:lnTo>
                    <a:pt x="216814" y="473075"/>
                  </a:lnTo>
                  <a:lnTo>
                    <a:pt x="172975" y="468328"/>
                  </a:lnTo>
                  <a:lnTo>
                    <a:pt x="132209" y="454687"/>
                  </a:lnTo>
                  <a:lnTo>
                    <a:pt x="95371" y="433055"/>
                  </a:lnTo>
                  <a:lnTo>
                    <a:pt x="63315" y="404331"/>
                  </a:lnTo>
                  <a:lnTo>
                    <a:pt x="36896" y="369416"/>
                  </a:lnTo>
                  <a:lnTo>
                    <a:pt x="16967" y="329212"/>
                  </a:lnTo>
                  <a:lnTo>
                    <a:pt x="4384" y="284618"/>
                  </a:lnTo>
                  <a:lnTo>
                    <a:pt x="0" y="236537"/>
                  </a:lnTo>
                  <a:lnTo>
                    <a:pt x="4384" y="188456"/>
                  </a:lnTo>
                  <a:lnTo>
                    <a:pt x="16967" y="143862"/>
                  </a:lnTo>
                  <a:lnTo>
                    <a:pt x="36896" y="103658"/>
                  </a:lnTo>
                  <a:lnTo>
                    <a:pt x="63315" y="68743"/>
                  </a:lnTo>
                  <a:lnTo>
                    <a:pt x="95371" y="40019"/>
                  </a:lnTo>
                  <a:lnTo>
                    <a:pt x="132209" y="18387"/>
                  </a:lnTo>
                  <a:lnTo>
                    <a:pt x="172975" y="4746"/>
                  </a:lnTo>
                  <a:lnTo>
                    <a:pt x="216814" y="0"/>
                  </a:lnTo>
                  <a:lnTo>
                    <a:pt x="260369" y="4746"/>
                  </a:lnTo>
                  <a:lnTo>
                    <a:pt x="301003" y="18387"/>
                  </a:lnTo>
                  <a:lnTo>
                    <a:pt x="337825" y="40019"/>
                  </a:lnTo>
                  <a:lnTo>
                    <a:pt x="369947" y="68743"/>
                  </a:lnTo>
                  <a:lnTo>
                    <a:pt x="396479" y="103658"/>
                  </a:lnTo>
                  <a:lnTo>
                    <a:pt x="416532" y="143862"/>
                  </a:lnTo>
                  <a:lnTo>
                    <a:pt x="429215" y="188456"/>
                  </a:lnTo>
                  <a:lnTo>
                    <a:pt x="433641" y="236537"/>
                  </a:lnTo>
                  <a:lnTo>
                    <a:pt x="433641" y="246392"/>
                  </a:lnTo>
                  <a:lnTo>
                    <a:pt x="423786" y="246392"/>
                  </a:lnTo>
                  <a:lnTo>
                    <a:pt x="19900" y="246392"/>
                  </a:lnTo>
                  <a:lnTo>
                    <a:pt x="26619" y="294262"/>
                  </a:lnTo>
                  <a:lnTo>
                    <a:pt x="42167" y="337988"/>
                  </a:lnTo>
                  <a:lnTo>
                    <a:pt x="65529" y="376394"/>
                  </a:lnTo>
                  <a:lnTo>
                    <a:pt x="95691" y="408308"/>
                  </a:lnTo>
                  <a:lnTo>
                    <a:pt x="131636" y="432557"/>
                  </a:lnTo>
                  <a:lnTo>
                    <a:pt x="172349" y="447967"/>
                  </a:lnTo>
                  <a:lnTo>
                    <a:pt x="216814" y="453364"/>
                  </a:lnTo>
                  <a:lnTo>
                    <a:pt x="279814" y="445477"/>
                  </a:lnTo>
                  <a:lnTo>
                    <a:pt x="328307" y="424287"/>
                  </a:lnTo>
                  <a:lnTo>
                    <a:pt x="364418" y="395707"/>
                  </a:lnTo>
                  <a:lnTo>
                    <a:pt x="390271" y="365645"/>
                  </a:lnTo>
                  <a:close/>
                </a:path>
                <a:path w="433704" h="473075">
                  <a:moveTo>
                    <a:pt x="19900" y="226682"/>
                  </a:moveTo>
                  <a:lnTo>
                    <a:pt x="413918" y="226682"/>
                  </a:lnTo>
                  <a:lnTo>
                    <a:pt x="408741" y="180463"/>
                  </a:lnTo>
                  <a:lnTo>
                    <a:pt x="393979" y="137380"/>
                  </a:lnTo>
                  <a:lnTo>
                    <a:pt x="370786" y="98882"/>
                  </a:lnTo>
                  <a:lnTo>
                    <a:pt x="340319" y="66417"/>
                  </a:lnTo>
                  <a:lnTo>
                    <a:pt x="303732" y="41435"/>
                  </a:lnTo>
                  <a:lnTo>
                    <a:pt x="262178" y="25383"/>
                  </a:lnTo>
                  <a:lnTo>
                    <a:pt x="216814" y="19710"/>
                  </a:lnTo>
                  <a:lnTo>
                    <a:pt x="172349" y="25107"/>
                  </a:lnTo>
                  <a:lnTo>
                    <a:pt x="131636" y="40517"/>
                  </a:lnTo>
                  <a:lnTo>
                    <a:pt x="95691" y="64766"/>
                  </a:lnTo>
                  <a:lnTo>
                    <a:pt x="65529" y="96680"/>
                  </a:lnTo>
                  <a:lnTo>
                    <a:pt x="42167" y="135086"/>
                  </a:lnTo>
                  <a:lnTo>
                    <a:pt x="26619" y="178812"/>
                  </a:lnTo>
                  <a:lnTo>
                    <a:pt x="19900" y="226682"/>
                  </a:lnTo>
                  <a:close/>
                </a:path>
              </a:pathLst>
            </a:custGeom>
            <a:ln w="25539">
              <a:solidFill>
                <a:srgbClr val="1279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05881" y="576301"/>
              <a:ext cx="244475" cy="473075"/>
            </a:xfrm>
            <a:custGeom>
              <a:avLst/>
              <a:gdLst/>
              <a:ahLst/>
              <a:cxnLst/>
              <a:rect l="l" t="t" r="r" b="b"/>
              <a:pathLst>
                <a:path w="244475" h="473075">
                  <a:moveTo>
                    <a:pt x="19735" y="128739"/>
                  </a:moveTo>
                  <a:lnTo>
                    <a:pt x="40934" y="90200"/>
                  </a:lnTo>
                  <a:lnTo>
                    <a:pt x="68857" y="58239"/>
                  </a:lnTo>
                  <a:lnTo>
                    <a:pt x="102846" y="33046"/>
                  </a:lnTo>
                  <a:lnTo>
                    <a:pt x="142237" y="14815"/>
                  </a:lnTo>
                  <a:lnTo>
                    <a:pt x="186369" y="3735"/>
                  </a:lnTo>
                  <a:lnTo>
                    <a:pt x="234581" y="0"/>
                  </a:lnTo>
                  <a:lnTo>
                    <a:pt x="244436" y="0"/>
                  </a:lnTo>
                  <a:lnTo>
                    <a:pt x="244436" y="19710"/>
                  </a:lnTo>
                  <a:lnTo>
                    <a:pt x="234581" y="19710"/>
                  </a:lnTo>
                  <a:lnTo>
                    <a:pt x="183746" y="24276"/>
                  </a:lnTo>
                  <a:lnTo>
                    <a:pt x="138011" y="37820"/>
                  </a:lnTo>
                  <a:lnTo>
                    <a:pt x="98345" y="60108"/>
                  </a:lnTo>
                  <a:lnTo>
                    <a:pt x="65716" y="90906"/>
                  </a:lnTo>
                  <a:lnTo>
                    <a:pt x="41093" y="129981"/>
                  </a:lnTo>
                  <a:lnTo>
                    <a:pt x="25443" y="177100"/>
                  </a:lnTo>
                  <a:lnTo>
                    <a:pt x="19735" y="232029"/>
                  </a:lnTo>
                  <a:lnTo>
                    <a:pt x="19735" y="236537"/>
                  </a:lnTo>
                  <a:lnTo>
                    <a:pt x="19735" y="246392"/>
                  </a:lnTo>
                  <a:lnTo>
                    <a:pt x="19735" y="463219"/>
                  </a:lnTo>
                  <a:lnTo>
                    <a:pt x="19735" y="473075"/>
                  </a:lnTo>
                  <a:lnTo>
                    <a:pt x="12" y="473075"/>
                  </a:lnTo>
                  <a:lnTo>
                    <a:pt x="12" y="463219"/>
                  </a:lnTo>
                  <a:lnTo>
                    <a:pt x="12" y="246392"/>
                  </a:lnTo>
                  <a:lnTo>
                    <a:pt x="12" y="236537"/>
                  </a:lnTo>
                  <a:lnTo>
                    <a:pt x="12" y="235026"/>
                  </a:lnTo>
                  <a:lnTo>
                    <a:pt x="0" y="233527"/>
                  </a:lnTo>
                  <a:lnTo>
                    <a:pt x="12" y="232041"/>
                  </a:lnTo>
                  <a:lnTo>
                    <a:pt x="12" y="9855"/>
                  </a:lnTo>
                  <a:lnTo>
                    <a:pt x="12" y="0"/>
                  </a:lnTo>
                  <a:lnTo>
                    <a:pt x="19735" y="0"/>
                  </a:lnTo>
                  <a:lnTo>
                    <a:pt x="19735" y="9855"/>
                  </a:lnTo>
                  <a:lnTo>
                    <a:pt x="19735" y="128739"/>
                  </a:lnTo>
                  <a:close/>
                </a:path>
              </a:pathLst>
            </a:custGeom>
            <a:ln w="25539">
              <a:solidFill>
                <a:srgbClr val="1279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09452" y="576300"/>
              <a:ext cx="367030" cy="473075"/>
            </a:xfrm>
            <a:custGeom>
              <a:avLst/>
              <a:gdLst/>
              <a:ahLst/>
              <a:cxnLst/>
              <a:rect l="l" t="t" r="r" b="b"/>
              <a:pathLst>
                <a:path w="367029" h="473075">
                  <a:moveTo>
                    <a:pt x="348894" y="122212"/>
                  </a:moveTo>
                  <a:lnTo>
                    <a:pt x="329171" y="122212"/>
                  </a:lnTo>
                  <a:lnTo>
                    <a:pt x="317330" y="81662"/>
                  </a:lnTo>
                  <a:lnTo>
                    <a:pt x="285440" y="49153"/>
                  </a:lnTo>
                  <a:lnTo>
                    <a:pt x="238951" y="27548"/>
                  </a:lnTo>
                  <a:lnTo>
                    <a:pt x="183311" y="19710"/>
                  </a:lnTo>
                  <a:lnTo>
                    <a:pt x="127677" y="27548"/>
                  </a:lnTo>
                  <a:lnTo>
                    <a:pt x="81187" y="49153"/>
                  </a:lnTo>
                  <a:lnTo>
                    <a:pt x="49295" y="81662"/>
                  </a:lnTo>
                  <a:lnTo>
                    <a:pt x="37452" y="122212"/>
                  </a:lnTo>
                  <a:lnTo>
                    <a:pt x="45141" y="149885"/>
                  </a:lnTo>
                  <a:lnTo>
                    <a:pt x="97709" y="191147"/>
                  </a:lnTo>
                  <a:lnTo>
                    <a:pt x="136626" y="207224"/>
                  </a:lnTo>
                  <a:lnTo>
                    <a:pt x="179991" y="221924"/>
                  </a:lnTo>
                  <a:lnTo>
                    <a:pt x="224821" y="236490"/>
                  </a:lnTo>
                  <a:lnTo>
                    <a:pt x="268136" y="252167"/>
                  </a:lnTo>
                  <a:lnTo>
                    <a:pt x="306955" y="270198"/>
                  </a:lnTo>
                  <a:lnTo>
                    <a:pt x="338297" y="291829"/>
                  </a:lnTo>
                  <a:lnTo>
                    <a:pt x="359180" y="318302"/>
                  </a:lnTo>
                  <a:lnTo>
                    <a:pt x="366623" y="350862"/>
                  </a:lnTo>
                  <a:lnTo>
                    <a:pt x="357683" y="388932"/>
                  </a:lnTo>
                  <a:lnTo>
                    <a:pt x="332470" y="422410"/>
                  </a:lnTo>
                  <a:lnTo>
                    <a:pt x="293396" y="449075"/>
                  </a:lnTo>
                  <a:lnTo>
                    <a:pt x="242873" y="466704"/>
                  </a:lnTo>
                  <a:lnTo>
                    <a:pt x="183311" y="473075"/>
                  </a:lnTo>
                  <a:lnTo>
                    <a:pt x="123750" y="466704"/>
                  </a:lnTo>
                  <a:lnTo>
                    <a:pt x="73226" y="449075"/>
                  </a:lnTo>
                  <a:lnTo>
                    <a:pt x="34153" y="422410"/>
                  </a:lnTo>
                  <a:lnTo>
                    <a:pt x="8940" y="388932"/>
                  </a:lnTo>
                  <a:lnTo>
                    <a:pt x="0" y="350862"/>
                  </a:lnTo>
                  <a:lnTo>
                    <a:pt x="19710" y="350862"/>
                  </a:lnTo>
                  <a:lnTo>
                    <a:pt x="28305" y="383853"/>
                  </a:lnTo>
                  <a:lnTo>
                    <a:pt x="52038" y="412065"/>
                  </a:lnTo>
                  <a:lnTo>
                    <a:pt x="87835" y="434032"/>
                  </a:lnTo>
                  <a:lnTo>
                    <a:pt x="132618" y="448287"/>
                  </a:lnTo>
                  <a:lnTo>
                    <a:pt x="183311" y="453364"/>
                  </a:lnTo>
                  <a:lnTo>
                    <a:pt x="234011" y="448287"/>
                  </a:lnTo>
                  <a:lnTo>
                    <a:pt x="278798" y="434032"/>
                  </a:lnTo>
                  <a:lnTo>
                    <a:pt x="314596" y="412065"/>
                  </a:lnTo>
                  <a:lnTo>
                    <a:pt x="338331" y="383853"/>
                  </a:lnTo>
                  <a:lnTo>
                    <a:pt x="346925" y="350862"/>
                  </a:lnTo>
                  <a:lnTo>
                    <a:pt x="339280" y="323233"/>
                  </a:lnTo>
                  <a:lnTo>
                    <a:pt x="286985" y="282246"/>
                  </a:lnTo>
                  <a:lnTo>
                    <a:pt x="248244" y="266347"/>
                  </a:lnTo>
                  <a:lnTo>
                    <a:pt x="205047" y="251816"/>
                  </a:lnTo>
                  <a:lnTo>
                    <a:pt x="160348" y="237383"/>
                  </a:lnTo>
                  <a:lnTo>
                    <a:pt x="117102" y="221777"/>
                  </a:lnTo>
                  <a:lnTo>
                    <a:pt x="78264" y="203728"/>
                  </a:lnTo>
                  <a:lnTo>
                    <a:pt x="46788" y="181964"/>
                  </a:lnTo>
                  <a:lnTo>
                    <a:pt x="25629" y="155216"/>
                  </a:lnTo>
                  <a:lnTo>
                    <a:pt x="17741" y="122212"/>
                  </a:lnTo>
                  <a:lnTo>
                    <a:pt x="25973" y="84147"/>
                  </a:lnTo>
                  <a:lnTo>
                    <a:pt x="49058" y="50669"/>
                  </a:lnTo>
                  <a:lnTo>
                    <a:pt x="84585" y="24002"/>
                  </a:lnTo>
                  <a:lnTo>
                    <a:pt x="130140" y="6371"/>
                  </a:lnTo>
                  <a:lnTo>
                    <a:pt x="183311" y="0"/>
                  </a:lnTo>
                  <a:lnTo>
                    <a:pt x="236489" y="6371"/>
                  </a:lnTo>
                  <a:lnTo>
                    <a:pt x="282048" y="24002"/>
                  </a:lnTo>
                  <a:lnTo>
                    <a:pt x="317576" y="50669"/>
                  </a:lnTo>
                  <a:lnTo>
                    <a:pt x="340662" y="84147"/>
                  </a:lnTo>
                  <a:lnTo>
                    <a:pt x="348894" y="122212"/>
                  </a:lnTo>
                  <a:close/>
                </a:path>
              </a:pathLst>
            </a:custGeom>
            <a:ln w="25539">
              <a:solidFill>
                <a:srgbClr val="1279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756" y="4338266"/>
              <a:ext cx="224563" cy="2245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1858" y="4330568"/>
              <a:ext cx="248881" cy="24888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185529" y="1203677"/>
            <a:ext cx="3456940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b="0" dirty="0">
                <a:solidFill>
                  <a:srgbClr val="FFFFFF"/>
                </a:solidFill>
                <a:latin typeface="Brandon Text Regular"/>
                <a:cs typeface="Brandon Text Regular"/>
              </a:rPr>
              <a:t>Here's</a:t>
            </a:r>
            <a:r>
              <a:rPr sz="2650" b="0" spc="-90" dirty="0">
                <a:solidFill>
                  <a:srgbClr val="FFFFFF"/>
                </a:solidFill>
                <a:latin typeface="Brandon Text Regular"/>
                <a:cs typeface="Brandon Text Regular"/>
              </a:rPr>
              <a:t> </a:t>
            </a:r>
            <a:r>
              <a:rPr sz="2650" b="0" dirty="0">
                <a:solidFill>
                  <a:srgbClr val="FFFFFF"/>
                </a:solidFill>
                <a:latin typeface="Brandon Text Regular"/>
                <a:cs typeface="Brandon Text Regular"/>
              </a:rPr>
              <a:t>a</a:t>
            </a:r>
            <a:r>
              <a:rPr sz="2650" b="0" spc="-85" dirty="0">
                <a:solidFill>
                  <a:srgbClr val="FFFFFF"/>
                </a:solidFill>
                <a:latin typeface="Brandon Text Regular"/>
                <a:cs typeface="Brandon Text Regular"/>
              </a:rPr>
              <a:t> </a:t>
            </a:r>
            <a:r>
              <a:rPr sz="2650" b="0" dirty="0">
                <a:solidFill>
                  <a:srgbClr val="FFFFFF"/>
                </a:solidFill>
                <a:latin typeface="Brandon Text Regular"/>
                <a:cs typeface="Brandon Text Regular"/>
              </a:rPr>
              <a:t>recap</a:t>
            </a:r>
            <a:r>
              <a:rPr sz="2650" b="0" spc="-85" dirty="0">
                <a:solidFill>
                  <a:srgbClr val="FFFFFF"/>
                </a:solidFill>
                <a:latin typeface="Brandon Text Regular"/>
                <a:cs typeface="Brandon Text Regular"/>
              </a:rPr>
              <a:t> </a:t>
            </a:r>
            <a:r>
              <a:rPr sz="2650" b="0" dirty="0">
                <a:solidFill>
                  <a:srgbClr val="FFFFFF"/>
                </a:solidFill>
                <a:latin typeface="Brandon Text Regular"/>
                <a:cs typeface="Brandon Text Regular"/>
              </a:rPr>
              <a:t>of</a:t>
            </a:r>
            <a:r>
              <a:rPr sz="2650" b="0" spc="-85" dirty="0">
                <a:solidFill>
                  <a:srgbClr val="FFFFFF"/>
                </a:solidFill>
                <a:latin typeface="Brandon Text Regular"/>
                <a:cs typeface="Brandon Text Regular"/>
              </a:rPr>
              <a:t> </a:t>
            </a:r>
            <a:r>
              <a:rPr sz="2650" b="0" spc="-10" dirty="0">
                <a:solidFill>
                  <a:srgbClr val="FFFFFF"/>
                </a:solidFill>
                <a:latin typeface="Brandon Text Regular"/>
                <a:cs typeface="Brandon Text Regular"/>
              </a:rPr>
              <a:t>what's</a:t>
            </a:r>
            <a:endParaRPr sz="2650">
              <a:latin typeface="Brandon Text Regular"/>
              <a:cs typeface="Brandon Text Regul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01251" y="1816735"/>
            <a:ext cx="2254885" cy="393065"/>
          </a:xfrm>
          <a:prstGeom prst="rect">
            <a:avLst/>
          </a:prstGeom>
          <a:solidFill>
            <a:srgbClr val="D86A6A"/>
          </a:solidFill>
        </p:spPr>
        <p:txBody>
          <a:bodyPr vert="horz" wrap="square" lIns="0" tIns="635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50"/>
              </a:spcBef>
              <a:tabLst>
                <a:tab pos="932180" algn="l"/>
                <a:tab pos="1267460" algn="l"/>
              </a:tabLst>
            </a:pPr>
            <a:r>
              <a:rPr sz="2350" b="1" spc="55" dirty="0">
                <a:solidFill>
                  <a:srgbClr val="FFFFFF"/>
                </a:solidFill>
                <a:latin typeface="Brandon Text Bold"/>
                <a:cs typeface="Brandon Text Bold"/>
              </a:rPr>
              <a:t>NEW</a:t>
            </a:r>
            <a:r>
              <a:rPr sz="2350" b="1" dirty="0">
                <a:solidFill>
                  <a:srgbClr val="FFFFFF"/>
                </a:solidFill>
                <a:latin typeface="Brandon Text Bold"/>
                <a:cs typeface="Brandon Text Bold"/>
              </a:rPr>
              <a:t>	</a:t>
            </a:r>
            <a:r>
              <a:rPr sz="2350" b="1" spc="-50" dirty="0">
                <a:solidFill>
                  <a:srgbClr val="FFFFFF"/>
                </a:solidFill>
                <a:latin typeface="Brandon Text Bold"/>
                <a:cs typeface="Brandon Text Bold"/>
              </a:rPr>
              <a:t>&amp;</a:t>
            </a:r>
            <a:r>
              <a:rPr sz="2350" b="1" dirty="0">
                <a:solidFill>
                  <a:srgbClr val="FFFFFF"/>
                </a:solidFill>
                <a:latin typeface="Brandon Text Bold"/>
                <a:cs typeface="Brandon Text Bold"/>
              </a:rPr>
              <a:t>	</a:t>
            </a:r>
            <a:r>
              <a:rPr sz="2350" b="1" spc="85" dirty="0">
                <a:solidFill>
                  <a:srgbClr val="FFFFFF"/>
                </a:solidFill>
                <a:latin typeface="Brandon Text Bold"/>
                <a:cs typeface="Brandon Text Bold"/>
              </a:rPr>
              <a:t>NOW! </a:t>
            </a:r>
            <a:endParaRPr sz="2350">
              <a:latin typeface="Brandon Text Bold"/>
              <a:cs typeface="Brandon Text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59539" y="4312296"/>
            <a:ext cx="197231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800" b="1" spc="-50" dirty="0">
                <a:solidFill>
                  <a:srgbClr val="414142"/>
                </a:solidFill>
                <a:latin typeface="Brandon Text Bold"/>
                <a:cs typeface="Brandon Text Bold"/>
              </a:rPr>
              <a:t>Textari</a:t>
            </a:r>
            <a:r>
              <a:rPr sz="1575" b="0" spc="-75" baseline="31746" dirty="0">
                <a:solidFill>
                  <a:srgbClr val="414142"/>
                </a:solidFill>
                <a:latin typeface="Brandon Text Regular"/>
                <a:cs typeface="Brandon Text Regular"/>
              </a:rPr>
              <a:t>®</a:t>
            </a:r>
            <a:r>
              <a:rPr sz="1575" b="0" spc="135" baseline="31746" dirty="0">
                <a:solidFill>
                  <a:srgbClr val="414142"/>
                </a:solidFill>
                <a:latin typeface="Brandon Text Regular"/>
                <a:cs typeface="Brandon Text Regular"/>
              </a:rPr>
              <a:t> </a:t>
            </a:r>
            <a:r>
              <a:rPr sz="1800" b="1" spc="-10" dirty="0">
                <a:solidFill>
                  <a:srgbClr val="414142"/>
                </a:solidFill>
                <a:latin typeface="Brandon Text Bold"/>
                <a:cs typeface="Brandon Text Bold"/>
              </a:rPr>
              <a:t>Bali</a:t>
            </a:r>
            <a:r>
              <a:rPr sz="1800" b="1" spc="5" dirty="0">
                <a:solidFill>
                  <a:srgbClr val="414142"/>
                </a:solidFill>
                <a:latin typeface="Brandon Text Bold"/>
                <a:cs typeface="Brandon Text Bold"/>
              </a:rPr>
              <a:t> </a:t>
            </a:r>
            <a:r>
              <a:rPr sz="1650" b="0" baseline="10101" dirty="0">
                <a:solidFill>
                  <a:srgbClr val="414142"/>
                </a:solidFill>
                <a:latin typeface="Brandon Text Regular"/>
                <a:cs typeface="Brandon Text Regular"/>
              </a:rPr>
              <a:t>Item:</a:t>
            </a:r>
            <a:r>
              <a:rPr sz="1650" b="0" spc="-67" baseline="10101" dirty="0">
                <a:solidFill>
                  <a:srgbClr val="414142"/>
                </a:solidFill>
                <a:latin typeface="Brandon Text Regular"/>
                <a:cs typeface="Brandon Text Regular"/>
              </a:rPr>
              <a:t> </a:t>
            </a:r>
            <a:r>
              <a:rPr sz="1650" b="0" spc="-37" baseline="10101" dirty="0">
                <a:solidFill>
                  <a:srgbClr val="414142"/>
                </a:solidFill>
                <a:latin typeface="Brandon Text Regular"/>
                <a:cs typeface="Brandon Text Regular"/>
              </a:rPr>
              <a:t>703</a:t>
            </a:r>
            <a:endParaRPr sz="1650" baseline="10101">
              <a:latin typeface="Brandon Text Regular"/>
              <a:cs typeface="Brandon Text 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92421" y="4307262"/>
            <a:ext cx="110489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spc="5" dirty="0">
                <a:solidFill>
                  <a:srgbClr val="414142"/>
                </a:solidFill>
                <a:latin typeface="Myriad Pro Cond"/>
                <a:cs typeface="Myriad Pro Cond"/>
              </a:rPr>
              <a:t>1</a:t>
            </a:r>
            <a:endParaRPr sz="1550">
              <a:latin typeface="Myriad Pro Cond"/>
              <a:cs typeface="Myriad Pro Con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4459" y="2644063"/>
            <a:ext cx="6943090" cy="6377305"/>
            <a:chOff x="424459" y="2644063"/>
            <a:chExt cx="6943090" cy="6377305"/>
          </a:xfrm>
        </p:grpSpPr>
        <p:sp>
          <p:nvSpPr>
            <p:cNvPr id="23" name="object 23"/>
            <p:cNvSpPr/>
            <p:nvPr/>
          </p:nvSpPr>
          <p:spPr>
            <a:xfrm>
              <a:off x="5059874" y="4361227"/>
              <a:ext cx="48260" cy="186055"/>
            </a:xfrm>
            <a:custGeom>
              <a:avLst/>
              <a:gdLst/>
              <a:ahLst/>
              <a:cxnLst/>
              <a:rect l="l" t="t" r="r" b="b"/>
              <a:pathLst>
                <a:path w="48260" h="186054">
                  <a:moveTo>
                    <a:pt x="26809" y="0"/>
                  </a:moveTo>
                  <a:lnTo>
                    <a:pt x="20840" y="0"/>
                  </a:lnTo>
                  <a:lnTo>
                    <a:pt x="12730" y="1638"/>
                  </a:lnTo>
                  <a:lnTo>
                    <a:pt x="6105" y="6107"/>
                  </a:lnTo>
                  <a:lnTo>
                    <a:pt x="1638" y="12735"/>
                  </a:lnTo>
                  <a:lnTo>
                    <a:pt x="0" y="20853"/>
                  </a:lnTo>
                  <a:lnTo>
                    <a:pt x="0" y="164871"/>
                  </a:lnTo>
                  <a:lnTo>
                    <a:pt x="1638" y="172983"/>
                  </a:lnTo>
                  <a:lnTo>
                    <a:pt x="6105" y="179612"/>
                  </a:lnTo>
                  <a:lnTo>
                    <a:pt x="12730" y="184084"/>
                  </a:lnTo>
                  <a:lnTo>
                    <a:pt x="20840" y="185724"/>
                  </a:lnTo>
                  <a:lnTo>
                    <a:pt x="26809" y="185724"/>
                  </a:lnTo>
                  <a:lnTo>
                    <a:pt x="34922" y="184084"/>
                  </a:lnTo>
                  <a:lnTo>
                    <a:pt x="41551" y="179612"/>
                  </a:lnTo>
                  <a:lnTo>
                    <a:pt x="46022" y="172983"/>
                  </a:lnTo>
                  <a:lnTo>
                    <a:pt x="47663" y="164871"/>
                  </a:lnTo>
                  <a:lnTo>
                    <a:pt x="47663" y="20853"/>
                  </a:lnTo>
                  <a:lnTo>
                    <a:pt x="46022" y="12735"/>
                  </a:lnTo>
                  <a:lnTo>
                    <a:pt x="41551" y="6107"/>
                  </a:lnTo>
                  <a:lnTo>
                    <a:pt x="34922" y="1638"/>
                  </a:lnTo>
                  <a:lnTo>
                    <a:pt x="26809" y="0"/>
                  </a:lnTo>
                  <a:close/>
                </a:path>
              </a:pathLst>
            </a:custGeom>
            <a:solidFill>
              <a:srgbClr val="414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9424" y="4361227"/>
              <a:ext cx="187274" cy="1857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096" y="2644063"/>
              <a:ext cx="4348264" cy="160670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8297" y="4901641"/>
              <a:ext cx="3309162" cy="16067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459" y="7044906"/>
              <a:ext cx="3309162" cy="16067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6367" y="8784490"/>
              <a:ext cx="224565" cy="2245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41471" y="8772338"/>
              <a:ext cx="248881" cy="24888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99113" y="8729050"/>
            <a:ext cx="197231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800" b="1" spc="-55" dirty="0">
                <a:solidFill>
                  <a:srgbClr val="414142"/>
                </a:solidFill>
                <a:latin typeface="Brandon Text Bold"/>
                <a:cs typeface="Brandon Text Bold"/>
              </a:rPr>
              <a:t>Vinyasa</a:t>
            </a:r>
            <a:r>
              <a:rPr sz="1800" b="1" spc="-25" dirty="0">
                <a:solidFill>
                  <a:srgbClr val="414142"/>
                </a:solidFill>
                <a:latin typeface="Brandon Text Bold"/>
                <a:cs typeface="Brandon Text Bold"/>
              </a:rPr>
              <a:t> </a:t>
            </a:r>
            <a:r>
              <a:rPr sz="1800" b="1" spc="-60" dirty="0">
                <a:solidFill>
                  <a:srgbClr val="414142"/>
                </a:solidFill>
                <a:latin typeface="Brandon Text Bold"/>
                <a:cs typeface="Brandon Text Bold"/>
              </a:rPr>
              <a:t>Grip</a:t>
            </a:r>
            <a:r>
              <a:rPr sz="1800" b="1" spc="-170" dirty="0">
                <a:solidFill>
                  <a:srgbClr val="414142"/>
                </a:solidFill>
                <a:latin typeface="Brandon Text Bold"/>
                <a:cs typeface="Brandon Text Bold"/>
              </a:rPr>
              <a:t> </a:t>
            </a:r>
            <a:r>
              <a:rPr sz="1650" b="0" baseline="10101" dirty="0">
                <a:solidFill>
                  <a:srgbClr val="414142"/>
                </a:solidFill>
                <a:latin typeface="Brandon Text Regular"/>
                <a:cs typeface="Brandon Text Regular"/>
              </a:rPr>
              <a:t>Item:</a:t>
            </a:r>
            <a:r>
              <a:rPr sz="1650" b="0" spc="30" baseline="10101" dirty="0">
                <a:solidFill>
                  <a:srgbClr val="414142"/>
                </a:solidFill>
                <a:latin typeface="Brandon Text Regular"/>
                <a:cs typeface="Brandon Text Regular"/>
              </a:rPr>
              <a:t> </a:t>
            </a:r>
            <a:r>
              <a:rPr sz="1650" b="0" spc="-37" baseline="10101" dirty="0">
                <a:solidFill>
                  <a:srgbClr val="414142"/>
                </a:solidFill>
                <a:latin typeface="Brandon Text Regular"/>
                <a:cs typeface="Brandon Text Regular"/>
              </a:rPr>
              <a:t>295</a:t>
            </a:r>
            <a:endParaRPr sz="1650" baseline="10101">
              <a:latin typeface="Brandon Text Regular"/>
              <a:cs typeface="Brandon Text 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12033" y="8749031"/>
            <a:ext cx="110489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spc="5" dirty="0">
                <a:solidFill>
                  <a:srgbClr val="414142"/>
                </a:solidFill>
                <a:latin typeface="Myriad Pro Cond"/>
                <a:cs typeface="Myriad Pro Cond"/>
              </a:rPr>
              <a:t>1</a:t>
            </a:r>
            <a:endParaRPr sz="1550">
              <a:latin typeface="Myriad Pro Cond"/>
              <a:cs typeface="Myriad Pro Cond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343466" y="6619006"/>
            <a:ext cx="5033645" cy="2399030"/>
            <a:chOff x="2343466" y="6619006"/>
            <a:chExt cx="5033645" cy="2399030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82901" y="8777675"/>
              <a:ext cx="242519" cy="24033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12276" y="8715715"/>
              <a:ext cx="242519" cy="24033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7365" y="7044905"/>
              <a:ext cx="3309162" cy="160670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23878" y="7439154"/>
              <a:ext cx="385292" cy="34442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43466" y="6631276"/>
              <a:ext cx="226443" cy="22644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61207" y="6619006"/>
              <a:ext cx="250977" cy="250977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455293" y="8693331"/>
            <a:ext cx="219646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800" b="1" spc="-50" dirty="0">
                <a:solidFill>
                  <a:srgbClr val="414142"/>
                </a:solidFill>
                <a:latin typeface="Brandon Text Bold"/>
                <a:cs typeface="Brandon Text Bold"/>
              </a:rPr>
              <a:t>Javalin</a:t>
            </a:r>
            <a:r>
              <a:rPr sz="1575" b="0" spc="-75" baseline="31746" dirty="0">
                <a:solidFill>
                  <a:srgbClr val="414142"/>
                </a:solidFill>
                <a:latin typeface="Brandon Text Regular"/>
                <a:cs typeface="Brandon Text Regular"/>
              </a:rPr>
              <a:t>®</a:t>
            </a:r>
            <a:r>
              <a:rPr sz="1575" b="0" spc="89" baseline="31746" dirty="0">
                <a:solidFill>
                  <a:srgbClr val="414142"/>
                </a:solidFill>
                <a:latin typeface="Brandon Text Regular"/>
                <a:cs typeface="Brandon Text Regular"/>
              </a:rPr>
              <a:t> </a:t>
            </a:r>
            <a:r>
              <a:rPr sz="1800" b="1" spc="-75" dirty="0">
                <a:solidFill>
                  <a:srgbClr val="414142"/>
                </a:solidFill>
                <a:latin typeface="Brandon Text Bold"/>
                <a:cs typeface="Brandon Text Bold"/>
              </a:rPr>
              <a:t>Revive</a:t>
            </a:r>
            <a:r>
              <a:rPr sz="1800" b="1" spc="-170" dirty="0">
                <a:solidFill>
                  <a:srgbClr val="414142"/>
                </a:solidFill>
                <a:latin typeface="Brandon Text Bold"/>
                <a:cs typeface="Brandon Text Bold"/>
              </a:rPr>
              <a:t> </a:t>
            </a:r>
            <a:r>
              <a:rPr sz="1650" b="0" baseline="10101" dirty="0">
                <a:solidFill>
                  <a:srgbClr val="414142"/>
                </a:solidFill>
                <a:latin typeface="Brandon Text Regular"/>
                <a:cs typeface="Brandon Text Regular"/>
              </a:rPr>
              <a:t>Item:</a:t>
            </a:r>
            <a:r>
              <a:rPr sz="1650" b="0" spc="30" baseline="10101" dirty="0">
                <a:solidFill>
                  <a:srgbClr val="414142"/>
                </a:solidFill>
                <a:latin typeface="Brandon Text Regular"/>
                <a:cs typeface="Brandon Text Regular"/>
              </a:rPr>
              <a:t> </a:t>
            </a:r>
            <a:r>
              <a:rPr sz="1650" b="0" spc="-37" baseline="10101" dirty="0">
                <a:solidFill>
                  <a:srgbClr val="414142"/>
                </a:solidFill>
                <a:latin typeface="Brandon Text Regular"/>
                <a:cs typeface="Brandon Text Regular"/>
              </a:rPr>
              <a:t>296</a:t>
            </a:r>
            <a:endParaRPr sz="1650" baseline="10101">
              <a:latin typeface="Brandon Text Regular"/>
              <a:cs typeface="Brandon Text Regular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32465" y="6595630"/>
            <a:ext cx="11112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0" dirty="0">
                <a:solidFill>
                  <a:srgbClr val="414142"/>
                </a:solidFill>
                <a:latin typeface="Myriad Pro Cond"/>
                <a:cs typeface="Myriad Pro Cond"/>
              </a:rPr>
              <a:t>1</a:t>
            </a:r>
            <a:endParaRPr sz="1550">
              <a:latin typeface="Myriad Pro Cond"/>
              <a:cs typeface="Myriad Pro Cond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24459" y="4885182"/>
            <a:ext cx="6207760" cy="1981835"/>
            <a:chOff x="424459" y="4885182"/>
            <a:chExt cx="6207760" cy="1981835"/>
          </a:xfrm>
        </p:grpSpPr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05495" y="6624389"/>
              <a:ext cx="244538" cy="24235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4459" y="4885182"/>
              <a:ext cx="3336861" cy="16201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3972" y="5292171"/>
              <a:ext cx="2965697" cy="100583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8096" y="5147652"/>
              <a:ext cx="3016615" cy="121160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86298" y="5334130"/>
              <a:ext cx="377825" cy="384175"/>
            </a:xfrm>
            <a:custGeom>
              <a:avLst/>
              <a:gdLst/>
              <a:ahLst/>
              <a:cxnLst/>
              <a:rect l="l" t="t" r="r" b="b"/>
              <a:pathLst>
                <a:path w="377825" h="384175">
                  <a:moveTo>
                    <a:pt x="190317" y="0"/>
                  </a:moveTo>
                  <a:lnTo>
                    <a:pt x="186075" y="0"/>
                  </a:lnTo>
                  <a:lnTo>
                    <a:pt x="181706" y="330"/>
                  </a:lnTo>
                  <a:lnTo>
                    <a:pt x="133537" y="23064"/>
                  </a:lnTo>
                  <a:lnTo>
                    <a:pt x="93924" y="86499"/>
                  </a:lnTo>
                  <a:lnTo>
                    <a:pt x="107271" y="94195"/>
                  </a:lnTo>
                  <a:lnTo>
                    <a:pt x="17584" y="145986"/>
                  </a:lnTo>
                  <a:lnTo>
                    <a:pt x="14473" y="151066"/>
                  </a:lnTo>
                  <a:lnTo>
                    <a:pt x="14473" y="162547"/>
                  </a:lnTo>
                  <a:lnTo>
                    <a:pt x="17597" y="167665"/>
                  </a:lnTo>
                  <a:lnTo>
                    <a:pt x="39250" y="180187"/>
                  </a:lnTo>
                  <a:lnTo>
                    <a:pt x="10370" y="230225"/>
                  </a:lnTo>
                  <a:lnTo>
                    <a:pt x="0" y="275640"/>
                  </a:lnTo>
                  <a:lnTo>
                    <a:pt x="2444" y="290182"/>
                  </a:lnTo>
                  <a:lnTo>
                    <a:pt x="27715" y="329805"/>
                  </a:lnTo>
                  <a:lnTo>
                    <a:pt x="74899" y="348170"/>
                  </a:lnTo>
                  <a:lnTo>
                    <a:pt x="120060" y="348348"/>
                  </a:lnTo>
                  <a:lnTo>
                    <a:pt x="132913" y="346201"/>
                  </a:lnTo>
                  <a:lnTo>
                    <a:pt x="132913" y="332498"/>
                  </a:lnTo>
                  <a:lnTo>
                    <a:pt x="220670" y="383158"/>
                  </a:lnTo>
                  <a:lnTo>
                    <a:pt x="223642" y="384022"/>
                  </a:lnTo>
                  <a:lnTo>
                    <a:pt x="234335" y="384022"/>
                  </a:lnTo>
                  <a:lnTo>
                    <a:pt x="242069" y="378244"/>
                  </a:lnTo>
                  <a:lnTo>
                    <a:pt x="242069" y="348843"/>
                  </a:lnTo>
                  <a:lnTo>
                    <a:pt x="299384" y="348818"/>
                  </a:lnTo>
                  <a:lnTo>
                    <a:pt x="343181" y="335842"/>
                  </a:lnTo>
                  <a:lnTo>
                    <a:pt x="369723" y="306439"/>
                  </a:lnTo>
                  <a:lnTo>
                    <a:pt x="377750" y="258034"/>
                  </a:lnTo>
                  <a:lnTo>
                    <a:pt x="369793" y="234048"/>
                  </a:lnTo>
                  <a:lnTo>
                    <a:pt x="340951" y="183349"/>
                  </a:lnTo>
                  <a:lnTo>
                    <a:pt x="326931" y="191439"/>
                  </a:lnTo>
                  <a:lnTo>
                    <a:pt x="326931" y="83286"/>
                  </a:lnTo>
                  <a:lnTo>
                    <a:pt x="319006" y="77469"/>
                  </a:lnTo>
                  <a:lnTo>
                    <a:pt x="308554" y="77469"/>
                  </a:lnTo>
                  <a:lnTo>
                    <a:pt x="305544" y="78333"/>
                  </a:lnTo>
                  <a:lnTo>
                    <a:pt x="286494" y="89306"/>
                  </a:lnTo>
                  <a:lnTo>
                    <a:pt x="254477" y="34035"/>
                  </a:lnTo>
                  <a:lnTo>
                    <a:pt x="221446" y="6511"/>
                  </a:lnTo>
                  <a:lnTo>
                    <a:pt x="206451" y="1631"/>
                  </a:lnTo>
                  <a:lnTo>
                    <a:pt x="190317" y="0"/>
                  </a:lnTo>
                  <a:close/>
                </a:path>
              </a:pathLst>
            </a:custGeom>
            <a:solidFill>
              <a:srgbClr val="41ADE2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9786" y="5347893"/>
              <a:ext cx="350910" cy="35752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89503" y="6570080"/>
              <a:ext cx="242519" cy="24033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924148" y="6551375"/>
            <a:ext cx="137350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700" b="1" spc="-97" baseline="-6172" dirty="0">
                <a:solidFill>
                  <a:srgbClr val="414142"/>
                </a:solidFill>
                <a:latin typeface="Brandon Text Bold"/>
                <a:cs typeface="Brandon Text Bold"/>
              </a:rPr>
              <a:t>Enviro</a:t>
            </a:r>
            <a:r>
              <a:rPr sz="2700" b="1" spc="-195" baseline="-6172" dirty="0">
                <a:solidFill>
                  <a:srgbClr val="414142"/>
                </a:solidFill>
                <a:latin typeface="Brandon Text Bold"/>
                <a:cs typeface="Brandon Text Bold"/>
              </a:rPr>
              <a:t> </a:t>
            </a:r>
            <a:r>
              <a:rPr sz="1100" b="0" dirty="0">
                <a:solidFill>
                  <a:srgbClr val="414142"/>
                </a:solidFill>
                <a:latin typeface="Brandon Text Regular"/>
                <a:cs typeface="Brandon Text Regular"/>
              </a:rPr>
              <a:t>Item:</a:t>
            </a:r>
            <a:r>
              <a:rPr sz="1100" b="0" spc="50" dirty="0">
                <a:solidFill>
                  <a:srgbClr val="414142"/>
                </a:solidFill>
                <a:latin typeface="Brandon Text Regular"/>
                <a:cs typeface="Brandon Text Regular"/>
              </a:rPr>
              <a:t> </a:t>
            </a:r>
            <a:r>
              <a:rPr sz="1100" b="0" spc="-25" dirty="0">
                <a:solidFill>
                  <a:srgbClr val="414142"/>
                </a:solidFill>
                <a:latin typeface="Brandon Text Regular"/>
                <a:cs typeface="Brandon Text Regular"/>
              </a:rPr>
              <a:t>424</a:t>
            </a:r>
            <a:endParaRPr sz="1100">
              <a:latin typeface="Brandon Text Regular"/>
              <a:cs typeface="Brandon Text Regular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59950" y="6493292"/>
            <a:ext cx="154051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700" b="1" spc="-120" baseline="-6172" dirty="0">
                <a:solidFill>
                  <a:srgbClr val="414142"/>
                </a:solidFill>
                <a:latin typeface="Brandon Text Bold"/>
                <a:cs typeface="Brandon Text Bold"/>
              </a:rPr>
              <a:t>Terrazzo</a:t>
            </a:r>
            <a:r>
              <a:rPr sz="2700" b="1" spc="-202" baseline="-6172" dirty="0">
                <a:solidFill>
                  <a:srgbClr val="414142"/>
                </a:solidFill>
                <a:latin typeface="Brandon Text Bold"/>
                <a:cs typeface="Brandon Text Bold"/>
              </a:rPr>
              <a:t> </a:t>
            </a:r>
            <a:r>
              <a:rPr sz="1100" b="0" dirty="0">
                <a:solidFill>
                  <a:srgbClr val="414142"/>
                </a:solidFill>
                <a:latin typeface="Brandon Text Regular"/>
                <a:cs typeface="Brandon Text Regular"/>
              </a:rPr>
              <a:t>Item:</a:t>
            </a:r>
            <a:r>
              <a:rPr sz="1100" b="0" spc="50" dirty="0">
                <a:solidFill>
                  <a:srgbClr val="414142"/>
                </a:solidFill>
                <a:latin typeface="Brandon Text Regular"/>
                <a:cs typeface="Brandon Text Regular"/>
              </a:rPr>
              <a:t> </a:t>
            </a:r>
            <a:r>
              <a:rPr sz="1100" b="0" spc="-25" dirty="0">
                <a:solidFill>
                  <a:srgbClr val="414142"/>
                </a:solidFill>
                <a:latin typeface="Brandon Text Regular"/>
                <a:cs typeface="Brandon Text Regular"/>
              </a:rPr>
              <a:t>294</a:t>
            </a:r>
            <a:endParaRPr sz="1100">
              <a:latin typeface="Brandon Text Regular"/>
              <a:cs typeface="Brandon Text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B0F71639D48448B8E76610D94F0EE" ma:contentTypeVersion="18" ma:contentTypeDescription="Create a new document." ma:contentTypeScope="" ma:versionID="4251dfd5e3def5e7d927f7675e586691">
  <xsd:schema xmlns:xsd="http://www.w3.org/2001/XMLSchema" xmlns:xs="http://www.w3.org/2001/XMLSchema" xmlns:p="http://schemas.microsoft.com/office/2006/metadata/properties" xmlns:ns2="02c13e6c-6b6a-49d7-ae9e-42a8c0e801e0" xmlns:ns3="03e63c36-0cd3-4d16-a183-5ab8348bc636" targetNamespace="http://schemas.microsoft.com/office/2006/metadata/properties" ma:root="true" ma:fieldsID="47486637a710f0748240082646c6be25" ns2:_="" ns3:_="">
    <xsd:import namespace="02c13e6c-6b6a-49d7-ae9e-42a8c0e801e0"/>
    <xsd:import namespace="03e63c36-0cd3-4d16-a183-5ab8348bc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13e6c-6b6a-49d7-ae9e-42a8c0e80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e9cfc50-91c6-428f-b7f7-ee72e64580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63c36-0cd3-4d16-a183-5ab8348bc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6e7f6fd-f05c-452d-87bf-de18995b5cef}" ma:internalName="TaxCatchAll" ma:showField="CatchAllData" ma:web="03e63c36-0cd3-4d16-a183-5ab8348bc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c13e6c-6b6a-49d7-ae9e-42a8c0e801e0">
      <Terms xmlns="http://schemas.microsoft.com/office/infopath/2007/PartnerControls"/>
    </lcf76f155ced4ddcb4097134ff3c332f>
    <Date xmlns="02c13e6c-6b6a-49d7-ae9e-42a8c0e801e0" xsi:nil="true"/>
    <TaxCatchAll xmlns="03e63c36-0cd3-4d16-a183-5ab8348bc636" xsi:nil="true"/>
  </documentManagement>
</p:properties>
</file>

<file path=customXml/itemProps1.xml><?xml version="1.0" encoding="utf-8"?>
<ds:datastoreItem xmlns:ds="http://schemas.openxmlformats.org/officeDocument/2006/customXml" ds:itemID="{9DFE0EAC-E92E-4CFF-A4A7-FF822CCDA1CC}"/>
</file>

<file path=customXml/itemProps2.xml><?xml version="1.0" encoding="utf-8"?>
<ds:datastoreItem xmlns:ds="http://schemas.openxmlformats.org/officeDocument/2006/customXml" ds:itemID="{B6043315-A541-4E64-9784-B8D1A11A5898}"/>
</file>

<file path=customXml/itemProps3.xml><?xml version="1.0" encoding="utf-8"?>
<ds:datastoreItem xmlns:ds="http://schemas.openxmlformats.org/officeDocument/2006/customXml" ds:itemID="{E1FF25B5-A700-4AC4-8189-9A1EEE4DEC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Adam</vt:lpstr>
      <vt:lpstr>Brandon Grotesque Regular</vt:lpstr>
      <vt:lpstr>Brandon Text Bold</vt:lpstr>
      <vt:lpstr>Brandon Text Regular</vt:lpstr>
      <vt:lpstr>Calibri</vt:lpstr>
      <vt:lpstr>Myriad Pro Cond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Hub_Hot_Pack_New_and_Now_CFPF</dc:title>
  <cp:lastModifiedBy>Thomas Spirito</cp:lastModifiedBy>
  <cp:revision>1</cp:revision>
  <dcterms:created xsi:type="dcterms:W3CDTF">2022-06-01T17:37:34Z</dcterms:created>
  <dcterms:modified xsi:type="dcterms:W3CDTF">2022-06-01T17:38:16Z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2022-06-01T00:00:00Z</vt:filetime>
  </property>
  <property fmtid="{D5CDD505-2E9C-101B-9397-08002B2CF9AE}" pid="3" name="Creator">
    <vt:lpwstr>Adobe Illustrator 26.3 (Windows)</vt:lpwstr>
  </property>
  <property fmtid="{D5CDD505-2E9C-101B-9397-08002B2CF9AE}" pid="4" name="LastSaved">
    <vt:filetime>2022-06-01T00:00:00Z</vt:filetime>
  </property>
  <property fmtid="{D5CDD505-2E9C-101B-9397-08002B2CF9AE}" pid="5" name="ContentTypeId">
    <vt:lpwstr>0x010100EFFB0F71639D48448B8E76610D94F0EE</vt:lpwstr>
  </property>
</Properties>
</file>