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1"/>
  </p:normalViewPr>
  <p:slideViewPr>
    <p:cSldViewPr>
      <p:cViewPr>
        <p:scale>
          <a:sx n="155" d="100"/>
          <a:sy n="155" d="100"/>
        </p:scale>
        <p:origin x="1064" y="-51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74609" y="9231895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>
                <a:moveTo>
                  <a:pt x="0" y="0"/>
                </a:moveTo>
                <a:lnTo>
                  <a:pt x="6977392" y="0"/>
                </a:lnTo>
              </a:path>
            </a:pathLst>
          </a:custGeom>
          <a:ln w="609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7772400" cy="9229090"/>
          </a:xfrm>
          <a:custGeom>
            <a:avLst/>
            <a:gdLst/>
            <a:ahLst/>
            <a:cxnLst/>
            <a:rect l="l" t="t" r="r" b="b"/>
            <a:pathLst>
              <a:path w="7772400" h="9229090">
                <a:moveTo>
                  <a:pt x="7772400" y="0"/>
                </a:moveTo>
                <a:lnTo>
                  <a:pt x="0" y="0"/>
                </a:lnTo>
                <a:lnTo>
                  <a:pt x="0" y="9228848"/>
                </a:lnTo>
                <a:lnTo>
                  <a:pt x="7772400" y="9228848"/>
                </a:lnTo>
                <a:lnTo>
                  <a:pt x="7772400" y="0"/>
                </a:lnTo>
                <a:close/>
              </a:path>
            </a:pathLst>
          </a:custGeom>
          <a:solidFill>
            <a:srgbClr val="F2F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0300" y="9404263"/>
            <a:ext cx="42545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Good</a:t>
            </a:r>
            <a:r>
              <a:rPr sz="800" spc="-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through</a:t>
            </a:r>
            <a:r>
              <a:rPr sz="80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12/31/2022.</a:t>
            </a:r>
            <a:r>
              <a:rPr sz="80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Full</a:t>
            </a:r>
            <a:r>
              <a:rPr sz="80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color:</a:t>
            </a:r>
            <a:r>
              <a:rPr sz="80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Setup</a:t>
            </a:r>
            <a:r>
              <a:rPr sz="80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charge</a:t>
            </a:r>
            <a:r>
              <a:rPr sz="80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$45</a:t>
            </a:r>
            <a:r>
              <a:rPr sz="800" spc="-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run</a:t>
            </a:r>
            <a:r>
              <a:rPr sz="80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charge</a:t>
            </a:r>
            <a:r>
              <a:rPr sz="80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35¢</a:t>
            </a:r>
            <a:r>
              <a:rPr sz="80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ea.</a:t>
            </a:r>
            <a:r>
              <a:rPr sz="80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Standard</a:t>
            </a:r>
            <a:r>
              <a:rPr sz="80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production</a:t>
            </a:r>
            <a:r>
              <a:rPr sz="80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is</a:t>
            </a:r>
            <a:r>
              <a:rPr sz="80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spc="-2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five</a:t>
            </a:r>
            <a:r>
              <a:rPr sz="800" spc="5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business</a:t>
            </a:r>
            <a:r>
              <a:rPr sz="80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days. FOB MA. All pricing</a:t>
            </a:r>
            <a:r>
              <a:rPr sz="80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in USD and subject to</a:t>
            </a:r>
            <a:r>
              <a:rPr sz="80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change</a:t>
            </a:r>
            <a:r>
              <a:rPr sz="800">
                <a:solidFill>
                  <a:srgbClr val="434244"/>
                </a:solidFill>
                <a:latin typeface="Brandon Grotesque Regular"/>
                <a:cs typeface="Brandon Grotesque Regular"/>
              </a:rPr>
              <a:t>. </a:t>
            </a:r>
            <a:endParaRPr sz="800" dirty="0">
              <a:latin typeface="Brandon Grotesque Regular"/>
              <a:cs typeface="Brandon Grotesque Regula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27671" y="459945"/>
            <a:ext cx="3252470" cy="3568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150" spc="160" dirty="0">
                <a:solidFill>
                  <a:srgbClr val="595A5C"/>
                </a:solidFill>
                <a:latin typeface="BrandonText-Medium"/>
                <a:cs typeface="BrandonText-Medium"/>
              </a:rPr>
              <a:t>Promo</a:t>
            </a:r>
            <a:r>
              <a:rPr sz="2150" spc="445" dirty="0">
                <a:solidFill>
                  <a:srgbClr val="595A5C"/>
                </a:solidFill>
                <a:latin typeface="BrandonText-Medium"/>
                <a:cs typeface="BrandonText-Medium"/>
              </a:rPr>
              <a:t> </a:t>
            </a:r>
            <a:r>
              <a:rPr sz="2150" spc="165" dirty="0">
                <a:solidFill>
                  <a:srgbClr val="595A5C"/>
                </a:solidFill>
                <a:latin typeface="BrandonText-Medium"/>
                <a:cs typeface="BrandonText-Medium"/>
              </a:rPr>
              <a:t>Looks</a:t>
            </a:r>
            <a:r>
              <a:rPr sz="2150" spc="440" dirty="0">
                <a:solidFill>
                  <a:srgbClr val="595A5C"/>
                </a:solidFill>
                <a:latin typeface="BrandonText-Medium"/>
                <a:cs typeface="BrandonText-Medium"/>
              </a:rPr>
              <a:t> </a:t>
            </a:r>
            <a:r>
              <a:rPr sz="2150" spc="175" dirty="0">
                <a:solidFill>
                  <a:srgbClr val="595A5C"/>
                </a:solidFill>
                <a:latin typeface="BrandonText-Medium"/>
                <a:cs typeface="BrandonText-Medium"/>
              </a:rPr>
              <a:t>Better</a:t>
            </a:r>
            <a:r>
              <a:rPr sz="2150" spc="400" dirty="0">
                <a:solidFill>
                  <a:srgbClr val="595A5C"/>
                </a:solidFill>
                <a:latin typeface="BrandonText-Medium"/>
                <a:cs typeface="BrandonText-Medium"/>
              </a:rPr>
              <a:t> </a:t>
            </a:r>
            <a:r>
              <a:rPr sz="2150" spc="70" dirty="0">
                <a:solidFill>
                  <a:srgbClr val="595A5C"/>
                </a:solidFill>
                <a:latin typeface="BrandonText-Medium"/>
                <a:cs typeface="BrandonText-Medium"/>
              </a:rPr>
              <a:t>In</a:t>
            </a:r>
            <a:endParaRPr sz="2150">
              <a:latin typeface="BrandonText-Medium"/>
              <a:cs typeface="BrandonText-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10006" y="2699127"/>
            <a:ext cx="3812540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3495">
              <a:lnSpc>
                <a:spcPct val="117500"/>
              </a:lnSpc>
              <a:spcBef>
                <a:spcPts val="95"/>
              </a:spcBef>
            </a:pPr>
            <a:r>
              <a:rPr sz="1850" spc="50" dirty="0">
                <a:solidFill>
                  <a:srgbClr val="595A5C"/>
                </a:solidFill>
                <a:latin typeface="BrandonText-Medium"/>
                <a:cs typeface="BrandonText-Medium"/>
              </a:rPr>
              <a:t>Here</a:t>
            </a:r>
            <a:r>
              <a:rPr sz="1850" spc="180" dirty="0">
                <a:solidFill>
                  <a:srgbClr val="595A5C"/>
                </a:solidFill>
                <a:latin typeface="BrandonText-Medium"/>
                <a:cs typeface="BrandonText-Medium"/>
              </a:rPr>
              <a:t> </a:t>
            </a:r>
            <a:r>
              <a:rPr sz="1850" spc="50" dirty="0">
                <a:solidFill>
                  <a:srgbClr val="595A5C"/>
                </a:solidFill>
                <a:latin typeface="BrandonText-Medium"/>
                <a:cs typeface="BrandonText-Medium"/>
              </a:rPr>
              <a:t>are</a:t>
            </a:r>
            <a:r>
              <a:rPr sz="1850" spc="190" dirty="0">
                <a:solidFill>
                  <a:srgbClr val="595A5C"/>
                </a:solidFill>
                <a:latin typeface="BrandonText-Medium"/>
                <a:cs typeface="BrandonText-Medium"/>
              </a:rPr>
              <a:t> </a:t>
            </a:r>
            <a:r>
              <a:rPr sz="1850" spc="65" dirty="0">
                <a:solidFill>
                  <a:srgbClr val="595A5C"/>
                </a:solidFill>
                <a:latin typeface="BrandonText-Medium"/>
                <a:cs typeface="BrandonText-Medium"/>
              </a:rPr>
              <a:t>some</a:t>
            </a:r>
            <a:r>
              <a:rPr sz="1850" spc="195" dirty="0">
                <a:solidFill>
                  <a:srgbClr val="595A5C"/>
                </a:solidFill>
                <a:latin typeface="BrandonText-Medium"/>
                <a:cs typeface="BrandonText-Medium"/>
              </a:rPr>
              <a:t> </a:t>
            </a:r>
            <a:r>
              <a:rPr sz="1850" spc="90" dirty="0">
                <a:solidFill>
                  <a:srgbClr val="595A5C"/>
                </a:solidFill>
                <a:latin typeface="BrandonText-Medium"/>
                <a:cs typeface="BrandonText-Medium"/>
              </a:rPr>
              <a:t>full-</a:t>
            </a:r>
            <a:r>
              <a:rPr sz="1850" spc="70" dirty="0">
                <a:solidFill>
                  <a:srgbClr val="595A5C"/>
                </a:solidFill>
                <a:latin typeface="BrandonText-Medium"/>
                <a:cs typeface="BrandonText-Medium"/>
              </a:rPr>
              <a:t>color</a:t>
            </a:r>
            <a:r>
              <a:rPr sz="1850" spc="150" dirty="0">
                <a:solidFill>
                  <a:srgbClr val="595A5C"/>
                </a:solidFill>
                <a:latin typeface="BrandonText-Medium"/>
                <a:cs typeface="BrandonText-Medium"/>
              </a:rPr>
              <a:t> </a:t>
            </a:r>
            <a:r>
              <a:rPr sz="1850" spc="60" dirty="0">
                <a:solidFill>
                  <a:srgbClr val="595A5C"/>
                </a:solidFill>
                <a:latin typeface="BrandonText-Medium"/>
                <a:cs typeface="BrandonText-Medium"/>
              </a:rPr>
              <a:t>faves</a:t>
            </a:r>
            <a:r>
              <a:rPr sz="1850" spc="180" dirty="0">
                <a:solidFill>
                  <a:srgbClr val="595A5C"/>
                </a:solidFill>
                <a:latin typeface="BrandonText-Medium"/>
                <a:cs typeface="BrandonText-Medium"/>
              </a:rPr>
              <a:t> </a:t>
            </a:r>
            <a:r>
              <a:rPr sz="1850" spc="65" dirty="0">
                <a:solidFill>
                  <a:srgbClr val="595A5C"/>
                </a:solidFill>
                <a:latin typeface="BrandonText-Medium"/>
                <a:cs typeface="BrandonText-Medium"/>
              </a:rPr>
              <a:t>to </a:t>
            </a:r>
            <a:r>
              <a:rPr sz="1850" spc="50" dirty="0">
                <a:solidFill>
                  <a:srgbClr val="595A5C"/>
                </a:solidFill>
                <a:latin typeface="BrandonText-Medium"/>
                <a:cs typeface="BrandonText-Medium"/>
              </a:rPr>
              <a:t>flaunt</a:t>
            </a:r>
            <a:r>
              <a:rPr sz="1850" spc="195" dirty="0">
                <a:solidFill>
                  <a:srgbClr val="595A5C"/>
                </a:solidFill>
                <a:latin typeface="BrandonText-Medium"/>
                <a:cs typeface="BrandonText-Medium"/>
              </a:rPr>
              <a:t> </a:t>
            </a:r>
            <a:r>
              <a:rPr sz="1850" spc="60" dirty="0">
                <a:solidFill>
                  <a:srgbClr val="595A5C"/>
                </a:solidFill>
                <a:latin typeface="BrandonText-Medium"/>
                <a:cs typeface="BrandonText-Medium"/>
              </a:rPr>
              <a:t>your</a:t>
            </a:r>
            <a:r>
              <a:rPr sz="1850" spc="155" dirty="0">
                <a:solidFill>
                  <a:srgbClr val="595A5C"/>
                </a:solidFill>
                <a:latin typeface="BrandonText-Medium"/>
                <a:cs typeface="BrandonText-Medium"/>
              </a:rPr>
              <a:t> </a:t>
            </a:r>
            <a:r>
              <a:rPr sz="1850" spc="75" dirty="0">
                <a:solidFill>
                  <a:srgbClr val="595A5C"/>
                </a:solidFill>
                <a:latin typeface="BrandonText-Medium"/>
                <a:cs typeface="BrandonText-Medium"/>
              </a:rPr>
              <a:t>message</a:t>
            </a:r>
            <a:r>
              <a:rPr sz="1850" spc="185" dirty="0">
                <a:solidFill>
                  <a:srgbClr val="595A5C"/>
                </a:solidFill>
                <a:latin typeface="BrandonText-Medium"/>
                <a:cs typeface="BrandonText-Medium"/>
              </a:rPr>
              <a:t> </a:t>
            </a:r>
            <a:r>
              <a:rPr sz="1850" spc="65" dirty="0">
                <a:solidFill>
                  <a:srgbClr val="595A5C"/>
                </a:solidFill>
                <a:latin typeface="BrandonText-Medium"/>
                <a:cs typeface="BrandonText-Medium"/>
              </a:rPr>
              <a:t>this</a:t>
            </a:r>
            <a:r>
              <a:rPr sz="1850" spc="200" dirty="0">
                <a:solidFill>
                  <a:srgbClr val="595A5C"/>
                </a:solidFill>
                <a:latin typeface="BrandonText-Medium"/>
                <a:cs typeface="BrandonText-Medium"/>
              </a:rPr>
              <a:t> </a:t>
            </a:r>
            <a:r>
              <a:rPr sz="1850" spc="80" dirty="0">
                <a:solidFill>
                  <a:srgbClr val="595A5C"/>
                </a:solidFill>
                <a:latin typeface="BrandonText-Medium"/>
                <a:cs typeface="BrandonText-Medium"/>
              </a:rPr>
              <a:t>summer!</a:t>
            </a:r>
            <a:endParaRPr sz="1850">
              <a:latin typeface="BrandonText-Medium"/>
              <a:cs typeface="BrandonText-Medium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0677" y="1023101"/>
            <a:ext cx="7591425" cy="7860665"/>
            <a:chOff x="90677" y="1023101"/>
            <a:chExt cx="7591425" cy="786066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6512" y="1023101"/>
              <a:ext cx="6178289" cy="147523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4524" y="1129487"/>
              <a:ext cx="976782" cy="115315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69236" y="1129487"/>
              <a:ext cx="1151559" cy="115315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25850" y="1145502"/>
              <a:ext cx="663054" cy="112113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2229" y="1129487"/>
              <a:ext cx="1151559" cy="115315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528843" y="1145501"/>
              <a:ext cx="858456" cy="112113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47484" y="1145501"/>
              <a:ext cx="304291" cy="113714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09423" y="4025887"/>
              <a:ext cx="3688079" cy="1626870"/>
            </a:xfrm>
            <a:custGeom>
              <a:avLst/>
              <a:gdLst/>
              <a:ahLst/>
              <a:cxnLst/>
              <a:rect l="l" t="t" r="r" b="b"/>
              <a:pathLst>
                <a:path w="3688079" h="1626870">
                  <a:moveTo>
                    <a:pt x="3687876" y="0"/>
                  </a:moveTo>
                  <a:lnTo>
                    <a:pt x="0" y="0"/>
                  </a:lnTo>
                  <a:lnTo>
                    <a:pt x="0" y="1626374"/>
                  </a:lnTo>
                  <a:lnTo>
                    <a:pt x="3687876" y="1626374"/>
                  </a:lnTo>
                  <a:lnTo>
                    <a:pt x="3687876" y="0"/>
                  </a:lnTo>
                  <a:close/>
                </a:path>
              </a:pathLst>
            </a:custGeom>
            <a:solidFill>
              <a:srgbClr val="3EA6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212" y="4555292"/>
              <a:ext cx="3557010" cy="51815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7563" y="4530318"/>
              <a:ext cx="3366312" cy="405345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993997" y="4025887"/>
              <a:ext cx="3688079" cy="1626870"/>
            </a:xfrm>
            <a:custGeom>
              <a:avLst/>
              <a:gdLst/>
              <a:ahLst/>
              <a:cxnLst/>
              <a:rect l="l" t="t" r="r" b="b"/>
              <a:pathLst>
                <a:path w="3688079" h="1626870">
                  <a:moveTo>
                    <a:pt x="3687876" y="0"/>
                  </a:moveTo>
                  <a:lnTo>
                    <a:pt x="0" y="0"/>
                  </a:lnTo>
                  <a:lnTo>
                    <a:pt x="0" y="1626374"/>
                  </a:lnTo>
                  <a:lnTo>
                    <a:pt x="3687876" y="1626374"/>
                  </a:lnTo>
                  <a:lnTo>
                    <a:pt x="3687876" y="0"/>
                  </a:lnTo>
                  <a:close/>
                </a:path>
              </a:pathLst>
            </a:custGeom>
            <a:solidFill>
              <a:srgbClr val="F37B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9423" y="6588290"/>
              <a:ext cx="3688079" cy="1626870"/>
            </a:xfrm>
            <a:custGeom>
              <a:avLst/>
              <a:gdLst/>
              <a:ahLst/>
              <a:cxnLst/>
              <a:rect l="l" t="t" r="r" b="b"/>
              <a:pathLst>
                <a:path w="3688079" h="1626870">
                  <a:moveTo>
                    <a:pt x="3687876" y="0"/>
                  </a:moveTo>
                  <a:lnTo>
                    <a:pt x="0" y="0"/>
                  </a:lnTo>
                  <a:lnTo>
                    <a:pt x="0" y="1626374"/>
                  </a:lnTo>
                  <a:lnTo>
                    <a:pt x="3687876" y="1626374"/>
                  </a:lnTo>
                  <a:lnTo>
                    <a:pt x="3687876" y="0"/>
                  </a:lnTo>
                  <a:close/>
                </a:path>
              </a:pathLst>
            </a:custGeom>
            <a:solidFill>
              <a:srgbClr val="E9BA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93997" y="6588290"/>
              <a:ext cx="3688079" cy="1626870"/>
            </a:xfrm>
            <a:custGeom>
              <a:avLst/>
              <a:gdLst/>
              <a:ahLst/>
              <a:cxnLst/>
              <a:rect l="l" t="t" r="r" b="b"/>
              <a:pathLst>
                <a:path w="3688079" h="1626870">
                  <a:moveTo>
                    <a:pt x="3687876" y="0"/>
                  </a:moveTo>
                  <a:lnTo>
                    <a:pt x="0" y="0"/>
                  </a:lnTo>
                  <a:lnTo>
                    <a:pt x="0" y="1626374"/>
                  </a:lnTo>
                  <a:lnTo>
                    <a:pt x="3687876" y="1626374"/>
                  </a:lnTo>
                  <a:lnTo>
                    <a:pt x="3687876" y="0"/>
                  </a:lnTo>
                  <a:close/>
                </a:path>
              </a:pathLst>
            </a:custGeom>
            <a:solidFill>
              <a:srgbClr val="E499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116908" y="4275404"/>
              <a:ext cx="3544823" cy="119176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218038" y="4337177"/>
              <a:ext cx="3279355" cy="1008126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5342" y="7145263"/>
              <a:ext cx="3547870" cy="56387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0677" y="7060933"/>
              <a:ext cx="3699839" cy="625340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070286" y="7109142"/>
              <a:ext cx="3569206" cy="557782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120611" y="7125182"/>
              <a:ext cx="3382256" cy="365523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051530" y="8688685"/>
              <a:ext cx="194551" cy="194563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278509" y="8688685"/>
              <a:ext cx="194551" cy="19456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505488" y="8688685"/>
              <a:ext cx="194551" cy="194563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732467" y="8688685"/>
              <a:ext cx="194551" cy="194563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959445" y="8688685"/>
              <a:ext cx="194551" cy="194563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186425" y="8688685"/>
              <a:ext cx="194551" cy="194563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413403" y="8688685"/>
              <a:ext cx="194551" cy="194563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425112" y="8688685"/>
              <a:ext cx="194551" cy="194563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58576" y="8688685"/>
              <a:ext cx="194551" cy="194563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885555" y="8688685"/>
              <a:ext cx="194551" cy="194563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119019" y="8688685"/>
              <a:ext cx="194551" cy="194563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345998" y="8688685"/>
              <a:ext cx="194551" cy="194563"/>
            </a:xfrm>
            <a:prstGeom prst="rect">
              <a:avLst/>
            </a:prstGeom>
          </p:spPr>
        </p:pic>
      </p:grpSp>
      <p:sp>
        <p:nvSpPr>
          <p:cNvPr id="37" name="object 37"/>
          <p:cNvSpPr txBox="1"/>
          <p:nvPr/>
        </p:nvSpPr>
        <p:spPr>
          <a:xfrm>
            <a:off x="833760" y="5783795"/>
            <a:ext cx="22663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414042"/>
                </a:solidFill>
                <a:latin typeface="Brandon Text Bold"/>
                <a:cs typeface="Brandon Text Bold"/>
              </a:rPr>
              <a:t>Aruba</a:t>
            </a:r>
            <a:r>
              <a:rPr sz="1125" baseline="59259" dirty="0">
                <a:solidFill>
                  <a:srgbClr val="414042"/>
                </a:solidFill>
                <a:latin typeface="BrandonText-Medium"/>
                <a:cs typeface="BrandonText-Medium"/>
              </a:rPr>
              <a:t>® </a:t>
            </a:r>
            <a:r>
              <a:rPr sz="1000" dirty="0">
                <a:solidFill>
                  <a:srgbClr val="414042"/>
                </a:solidFill>
                <a:latin typeface="BrandonText-Medium"/>
                <a:cs typeface="BrandonText-Medium"/>
              </a:rPr>
              <a:t>Item:</a:t>
            </a:r>
            <a:r>
              <a:rPr sz="1000" spc="5" dirty="0">
                <a:solidFill>
                  <a:srgbClr val="414042"/>
                </a:solidFill>
                <a:latin typeface="BrandonText-Medium"/>
                <a:cs typeface="BrandonText-Medium"/>
              </a:rPr>
              <a:t> </a:t>
            </a:r>
            <a:r>
              <a:rPr sz="1000" dirty="0">
                <a:solidFill>
                  <a:srgbClr val="414042"/>
                </a:solidFill>
                <a:latin typeface="BrandonText-Medium"/>
                <a:cs typeface="BrandonText-Medium"/>
              </a:rPr>
              <a:t>683</a:t>
            </a:r>
            <a:r>
              <a:rPr sz="1000" spc="254" dirty="0">
                <a:solidFill>
                  <a:srgbClr val="414042"/>
                </a:solidFill>
                <a:latin typeface="BrandonText-Medium"/>
                <a:cs typeface="BrandonText-Medium"/>
              </a:rPr>
              <a:t> </a:t>
            </a:r>
            <a:r>
              <a:rPr sz="1000" i="1" dirty="0">
                <a:solidFill>
                  <a:srgbClr val="414042"/>
                </a:solidFill>
                <a:latin typeface="BrandonText-RegularItalic"/>
                <a:cs typeface="BrandonText-RegularItalic"/>
              </a:rPr>
              <a:t>White</a:t>
            </a:r>
            <a:r>
              <a:rPr sz="1000" i="1" spc="5" dirty="0">
                <a:solidFill>
                  <a:srgbClr val="414042"/>
                </a:solidFill>
                <a:latin typeface="BrandonText-RegularItalic"/>
                <a:cs typeface="BrandonText-RegularItalic"/>
              </a:rPr>
              <a:t> </a:t>
            </a:r>
            <a:r>
              <a:rPr sz="1000" i="1" dirty="0">
                <a:solidFill>
                  <a:srgbClr val="414042"/>
                </a:solidFill>
                <a:latin typeface="BrandonText-RegularItalic"/>
                <a:cs typeface="BrandonText-RegularItalic"/>
              </a:rPr>
              <a:t>Pen</a:t>
            </a:r>
            <a:r>
              <a:rPr sz="1000" i="1" spc="5" dirty="0">
                <a:solidFill>
                  <a:srgbClr val="414042"/>
                </a:solidFill>
                <a:latin typeface="BrandonText-RegularItalic"/>
                <a:cs typeface="BrandonText-RegularItalic"/>
              </a:rPr>
              <a:t> </a:t>
            </a:r>
            <a:r>
              <a:rPr sz="1000" i="1" spc="-20" dirty="0">
                <a:solidFill>
                  <a:srgbClr val="414042"/>
                </a:solidFill>
                <a:latin typeface="BrandonText-RegularItalic"/>
                <a:cs typeface="BrandonText-RegularItalic"/>
              </a:rPr>
              <a:t>Only</a:t>
            </a:r>
            <a:endParaRPr sz="1000">
              <a:latin typeface="BrandonText-RegularItalic"/>
              <a:cs typeface="BrandonText-RegularItalic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990368" y="5783795"/>
            <a:ext cx="17284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414042"/>
                </a:solidFill>
                <a:latin typeface="Brandon Text Bold"/>
                <a:cs typeface="Brandon Text Bold"/>
              </a:rPr>
              <a:t>Tux</a:t>
            </a:r>
            <a:r>
              <a:rPr sz="2000" b="1" spc="-65" dirty="0">
                <a:solidFill>
                  <a:srgbClr val="414042"/>
                </a:solidFill>
                <a:latin typeface="Brandon Text Bold"/>
                <a:cs typeface="Brandon Text Bold"/>
              </a:rPr>
              <a:t> </a:t>
            </a:r>
            <a:r>
              <a:rPr sz="2000" b="1" spc="-10" dirty="0">
                <a:solidFill>
                  <a:srgbClr val="414042"/>
                </a:solidFill>
                <a:latin typeface="Brandon Text Bold"/>
                <a:cs typeface="Brandon Text Bold"/>
              </a:rPr>
              <a:t>Box</a:t>
            </a:r>
            <a:r>
              <a:rPr sz="2000" b="1" spc="-280" dirty="0">
                <a:solidFill>
                  <a:srgbClr val="414042"/>
                </a:solidFill>
                <a:latin typeface="Brandon Text Bold"/>
                <a:cs typeface="Brandon Text Bold"/>
              </a:rPr>
              <a:t> </a:t>
            </a:r>
            <a:r>
              <a:rPr sz="1000" dirty="0">
                <a:solidFill>
                  <a:srgbClr val="414042"/>
                </a:solidFill>
                <a:latin typeface="BrandonText-Medium"/>
                <a:cs typeface="BrandonText-Medium"/>
              </a:rPr>
              <a:t>Item:</a:t>
            </a:r>
            <a:r>
              <a:rPr sz="1000" spc="-55" dirty="0">
                <a:solidFill>
                  <a:srgbClr val="414042"/>
                </a:solidFill>
                <a:latin typeface="BrandonText-Medium"/>
                <a:cs typeface="BrandonText-Medium"/>
              </a:rPr>
              <a:t> </a:t>
            </a:r>
            <a:r>
              <a:rPr sz="1000" spc="-10" dirty="0">
                <a:solidFill>
                  <a:srgbClr val="414042"/>
                </a:solidFill>
                <a:latin typeface="BrandonText-Medium"/>
                <a:cs typeface="BrandonText-Medium"/>
              </a:rPr>
              <a:t>TUXBOX</a:t>
            </a:r>
            <a:endParaRPr sz="1000">
              <a:latin typeface="BrandonText-Medium"/>
              <a:cs typeface="BrandonText-Medium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86296" y="8280561"/>
            <a:ext cx="23933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414042"/>
                </a:solidFill>
                <a:latin typeface="Brandon Text Bold"/>
                <a:cs typeface="Brandon Text Bold"/>
              </a:rPr>
              <a:t>Javalina</a:t>
            </a:r>
            <a:r>
              <a:rPr sz="1125" baseline="59259" dirty="0">
                <a:solidFill>
                  <a:srgbClr val="414042"/>
                </a:solidFill>
                <a:latin typeface="BrandonText-Medium"/>
                <a:cs typeface="BrandonText-Medium"/>
              </a:rPr>
              <a:t>®</a:t>
            </a:r>
            <a:r>
              <a:rPr sz="1125" spc="592" baseline="59259" dirty="0">
                <a:solidFill>
                  <a:srgbClr val="414042"/>
                </a:solidFill>
                <a:latin typeface="BrandonText-Medium"/>
                <a:cs typeface="BrandonText-Medium"/>
              </a:rPr>
              <a:t> </a:t>
            </a:r>
            <a:r>
              <a:rPr sz="2000" b="1" dirty="0">
                <a:solidFill>
                  <a:srgbClr val="414042"/>
                </a:solidFill>
                <a:latin typeface="Brandon Text Bold"/>
                <a:cs typeface="Brandon Text Bold"/>
              </a:rPr>
              <a:t>Splash</a:t>
            </a:r>
            <a:r>
              <a:rPr sz="2000" b="1" spc="-250" dirty="0">
                <a:solidFill>
                  <a:srgbClr val="414042"/>
                </a:solidFill>
                <a:latin typeface="Brandon Text Bold"/>
                <a:cs typeface="Brandon Text Bold"/>
              </a:rPr>
              <a:t> </a:t>
            </a:r>
            <a:r>
              <a:rPr sz="1000" dirty="0">
                <a:solidFill>
                  <a:srgbClr val="414042"/>
                </a:solidFill>
                <a:latin typeface="BrandonText-Medium"/>
                <a:cs typeface="BrandonText-Medium"/>
              </a:rPr>
              <a:t>Item:</a:t>
            </a:r>
            <a:r>
              <a:rPr sz="1000" spc="40" dirty="0">
                <a:solidFill>
                  <a:srgbClr val="414042"/>
                </a:solidFill>
                <a:latin typeface="BrandonText-Medium"/>
                <a:cs typeface="BrandonText-Medium"/>
              </a:rPr>
              <a:t> </a:t>
            </a:r>
            <a:r>
              <a:rPr sz="1000" spc="-25" dirty="0">
                <a:solidFill>
                  <a:srgbClr val="414042"/>
                </a:solidFill>
                <a:latin typeface="BrandonText-Medium"/>
                <a:cs typeface="BrandonText-Medium"/>
              </a:rPr>
              <a:t>326</a:t>
            </a:r>
            <a:endParaRPr sz="1000">
              <a:latin typeface="BrandonText-Medium"/>
              <a:cs typeface="BrandonText-Medium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22018" y="8280573"/>
            <a:ext cx="28155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414042"/>
                </a:solidFill>
                <a:latin typeface="Brandon Text Bold"/>
                <a:cs typeface="Brandon Text Bold"/>
              </a:rPr>
              <a:t>Mardi</a:t>
            </a:r>
            <a:r>
              <a:rPr sz="2000" b="1" spc="85" dirty="0">
                <a:solidFill>
                  <a:srgbClr val="414042"/>
                </a:solidFill>
                <a:latin typeface="Brandon Text Bold"/>
                <a:cs typeface="Brandon Text Bold"/>
              </a:rPr>
              <a:t> </a:t>
            </a:r>
            <a:r>
              <a:rPr sz="2000" b="1" dirty="0">
                <a:solidFill>
                  <a:srgbClr val="414042"/>
                </a:solidFill>
                <a:latin typeface="Brandon Text Bold"/>
                <a:cs typeface="Brandon Text Bold"/>
              </a:rPr>
              <a:t>Gras</a:t>
            </a:r>
            <a:r>
              <a:rPr sz="1125" baseline="59259" dirty="0">
                <a:solidFill>
                  <a:srgbClr val="414042"/>
                </a:solidFill>
                <a:latin typeface="BrandonText-Medium"/>
                <a:cs typeface="BrandonText-Medium"/>
              </a:rPr>
              <a:t>®</a:t>
            </a:r>
            <a:r>
              <a:rPr sz="1125" spc="345" baseline="59259" dirty="0">
                <a:solidFill>
                  <a:srgbClr val="414042"/>
                </a:solidFill>
                <a:latin typeface="BrandonText-Medium"/>
                <a:cs typeface="BrandonText-Medium"/>
              </a:rPr>
              <a:t> </a:t>
            </a:r>
            <a:r>
              <a:rPr sz="2000" b="1" dirty="0">
                <a:solidFill>
                  <a:srgbClr val="414042"/>
                </a:solidFill>
                <a:latin typeface="Brandon Text Bold"/>
                <a:cs typeface="Brandon Text Bold"/>
              </a:rPr>
              <a:t>Jubilee</a:t>
            </a:r>
            <a:r>
              <a:rPr sz="2000" b="1" spc="80" dirty="0">
                <a:solidFill>
                  <a:srgbClr val="414042"/>
                </a:solidFill>
                <a:latin typeface="Brandon Text Bold"/>
                <a:cs typeface="Brandon Text Bold"/>
              </a:rPr>
              <a:t> </a:t>
            </a:r>
            <a:r>
              <a:rPr sz="1000" dirty="0">
                <a:solidFill>
                  <a:srgbClr val="414042"/>
                </a:solidFill>
                <a:latin typeface="BrandonText-Medium"/>
                <a:cs typeface="BrandonText-Medium"/>
              </a:rPr>
              <a:t>Item:</a:t>
            </a:r>
            <a:r>
              <a:rPr sz="1000" spc="25" dirty="0">
                <a:solidFill>
                  <a:srgbClr val="414042"/>
                </a:solidFill>
                <a:latin typeface="BrandonText-Medium"/>
                <a:cs typeface="BrandonText-Medium"/>
              </a:rPr>
              <a:t> </a:t>
            </a:r>
            <a:r>
              <a:rPr sz="1000" spc="-25" dirty="0">
                <a:solidFill>
                  <a:srgbClr val="414042"/>
                </a:solidFill>
                <a:latin typeface="BrandonText-Medium"/>
                <a:cs typeface="BrandonText-Medium"/>
              </a:rPr>
              <a:t>412</a:t>
            </a:r>
            <a:endParaRPr sz="1000">
              <a:latin typeface="BrandonText-Medium"/>
              <a:cs typeface="BrandonText-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Brandon Grotesque Regular</vt:lpstr>
      <vt:lpstr>Brandon Text Bold</vt:lpstr>
      <vt:lpstr>BrandonText-Medium</vt:lpstr>
      <vt:lpstr>BrandonText-RegularItalic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Hub_Full-Color-Decoration_CFPF</dc:title>
  <cp:lastModifiedBy>Danielle Moreno</cp:lastModifiedBy>
  <cp:revision>1</cp:revision>
  <dcterms:created xsi:type="dcterms:W3CDTF">2022-04-20T01:31:26Z</dcterms:created>
  <dcterms:modified xsi:type="dcterms:W3CDTF">2022-04-20T01:31:57Z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2022-04-18T00:00:00Z</vt:filetime>
  </property>
  <property fmtid="{D5CDD505-2E9C-101B-9397-08002B2CF9AE}" pid="3" name="Creator">
    <vt:lpwstr>Adobe Illustrator 26.2 (Windows)</vt:lpwstr>
  </property>
  <property fmtid="{D5CDD505-2E9C-101B-9397-08002B2CF9AE}" pid="4" name="LastSaved">
    <vt:filetime>2022-04-20T00:00:00Z</vt:filetime>
  </property>
</Properties>
</file>