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346" y="-16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83C072DC-BA59-427D-A6C4-3658CD7FE695}"/>
    <pc:docChg chg="modSld">
      <pc:chgData name="Thomas Spirito" userId="fd1506b2-4ad1-4a1a-9224-dba686a33f90" providerId="ADAL" clId="{83C072DC-BA59-427D-A6C4-3658CD7FE695}" dt="2022-03-23T18:51:36.037" v="2" actId="14100"/>
      <pc:docMkLst>
        <pc:docMk/>
      </pc:docMkLst>
      <pc:sldChg chg="addSp modSp mod">
        <pc:chgData name="Thomas Spirito" userId="fd1506b2-4ad1-4a1a-9224-dba686a33f90" providerId="ADAL" clId="{83C072DC-BA59-427D-A6C4-3658CD7FE695}" dt="2022-03-23T18:51:36.037" v="2" actId="14100"/>
        <pc:sldMkLst>
          <pc:docMk/>
          <pc:sldMk cId="0" sldId="256"/>
        </pc:sldMkLst>
        <pc:picChg chg="add mod">
          <ac:chgData name="Thomas Spirito" userId="fd1506b2-4ad1-4a1a-9224-dba686a33f90" providerId="ADAL" clId="{83C072DC-BA59-427D-A6C4-3658CD7FE695}" dt="2022-03-23T18:51:36.037" v="2" actId="14100"/>
          <ac:picMkLst>
            <pc:docMk/>
            <pc:sldMk cId="0" sldId="256"/>
            <ac:picMk id="17" creationId="{38896A18-9B05-4F7D-A26C-2C72215116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496" y="9360878"/>
            <a:ext cx="4127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434244"/>
                </a:solidFill>
                <a:latin typeface="Brandon Grotesque"/>
                <a:cs typeface="Brandon Grotesque"/>
              </a:rPr>
              <a:t>Good through 12/31/2022.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Laser setup $45. </a:t>
            </a:r>
            <a:r>
              <a:rPr sz="800" spc="-5" dirty="0">
                <a:solidFill>
                  <a:srgbClr val="434244"/>
                </a:solidFill>
                <a:latin typeface="Brandon Grotesque"/>
                <a:cs typeface="Brandon Grotesque"/>
              </a:rPr>
              <a:t>Optional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full color imprints available, additional </a:t>
            </a:r>
            <a:r>
              <a:rPr sz="800" spc="-5" dirty="0">
                <a:solidFill>
                  <a:srgbClr val="434244"/>
                </a:solidFill>
                <a:latin typeface="Brandon Grotesque"/>
                <a:cs typeface="Brandon Grotesque"/>
              </a:rPr>
              <a:t>charges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and </a:t>
            </a:r>
            <a:r>
              <a:rPr sz="800" spc="-165" dirty="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restrictions apply. Standard production is </a:t>
            </a:r>
            <a:r>
              <a:rPr sz="800" spc="-5" dirty="0">
                <a:solidFill>
                  <a:srgbClr val="434244"/>
                </a:solidFill>
                <a:latin typeface="Brandon Grotesque"/>
                <a:cs typeface="Brandon Grotesque"/>
              </a:rPr>
              <a:t>five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business days. FOB MA. All pricing in USD and subject to </a:t>
            </a:r>
            <a:r>
              <a:rPr sz="800" spc="-165" dirty="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sz="800" dirty="0">
                <a:solidFill>
                  <a:srgbClr val="434244"/>
                </a:solidFill>
                <a:latin typeface="Brandon Grotesque"/>
                <a:cs typeface="Brandon Grotesque"/>
              </a:rPr>
              <a:t>change.</a:t>
            </a:r>
            <a:endParaRPr sz="800">
              <a:latin typeface="Brandon Grotesque"/>
              <a:cs typeface="Brandon Grotesqu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162" y="8686703"/>
            <a:ext cx="210571" cy="2105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21772" y="7238826"/>
            <a:ext cx="344868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56485" algn="l"/>
              </a:tabLst>
            </a:pPr>
            <a:r>
              <a:rPr sz="3700" b="1" spc="10" dirty="0">
                <a:solidFill>
                  <a:srgbClr val="46505C"/>
                </a:solidFill>
                <a:latin typeface="Avenir"/>
                <a:cs typeface="Avenir"/>
              </a:rPr>
              <a:t>TEXTARI</a:t>
            </a:r>
            <a:r>
              <a:rPr sz="2850" b="1" spc="15" baseline="43859" dirty="0">
                <a:solidFill>
                  <a:srgbClr val="46505C"/>
                </a:solidFill>
                <a:latin typeface="Avenir"/>
                <a:cs typeface="Avenir"/>
              </a:rPr>
              <a:t>®	</a:t>
            </a:r>
            <a:r>
              <a:rPr sz="3700" b="1" spc="15" dirty="0">
                <a:solidFill>
                  <a:srgbClr val="46505C"/>
                </a:solidFill>
                <a:latin typeface="Avenir"/>
                <a:cs typeface="Avenir"/>
              </a:rPr>
              <a:t>BALI</a:t>
            </a:r>
            <a:endParaRPr sz="3700">
              <a:latin typeface="Avenir"/>
              <a:cs typeface="Aveni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249" y="8701001"/>
            <a:ext cx="4692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F</a:t>
            </a:r>
            <a:r>
              <a:rPr sz="900" dirty="0">
                <a:solidFill>
                  <a:srgbClr val="424143"/>
                </a:solidFill>
                <a:latin typeface="Brandon Grotesque"/>
                <a:cs typeface="Brandon Grotesque"/>
              </a:rPr>
              <a:t>ull </a:t>
            </a:r>
            <a:r>
              <a:rPr sz="900" spc="-10" dirty="0">
                <a:solidFill>
                  <a:srgbClr val="424143"/>
                </a:solidFill>
                <a:latin typeface="Brandon Grotesque"/>
                <a:cs typeface="Brandon Grotesque"/>
              </a:rPr>
              <a:t>C</a:t>
            </a:r>
            <a:r>
              <a:rPr sz="900" dirty="0">
                <a:solidFill>
                  <a:srgbClr val="424143"/>
                </a:solidFill>
                <a:latin typeface="Brandon Grotesque"/>
                <a:cs typeface="Brandon Grotesque"/>
              </a:rPr>
              <a:t>olor</a:t>
            </a:r>
            <a:endParaRPr sz="900">
              <a:latin typeface="Brandon Grotesque"/>
              <a:cs typeface="Brandon Grotesqu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2766" y="8720432"/>
            <a:ext cx="297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424143"/>
                </a:solidFill>
                <a:latin typeface="Brandon Grotesque"/>
                <a:cs typeface="Brandon Grotesque"/>
              </a:rPr>
              <a:t>S</a:t>
            </a:r>
            <a:r>
              <a:rPr sz="900" dirty="0">
                <a:solidFill>
                  <a:srgbClr val="424143"/>
                </a:solidFill>
                <a:latin typeface="Brandon Grotesque"/>
                <a:cs typeface="Brandon Grotesque"/>
              </a:rPr>
              <a:t>tylus</a:t>
            </a:r>
            <a:endParaRPr sz="900">
              <a:latin typeface="Brandon Grotesque"/>
              <a:cs typeface="Brandon Grotesqu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2365" y="807434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050" y="0"/>
                </a:moveTo>
                <a:lnTo>
                  <a:pt x="6705" y="0"/>
                </a:lnTo>
                <a:lnTo>
                  <a:pt x="0" y="6845"/>
                </a:lnTo>
                <a:lnTo>
                  <a:pt x="0" y="15227"/>
                </a:lnTo>
                <a:lnTo>
                  <a:pt x="0" y="23190"/>
                </a:lnTo>
                <a:lnTo>
                  <a:pt x="6705" y="29895"/>
                </a:lnTo>
                <a:lnTo>
                  <a:pt x="23050" y="29895"/>
                </a:lnTo>
                <a:lnTo>
                  <a:pt x="29895" y="23190"/>
                </a:lnTo>
                <a:lnTo>
                  <a:pt x="29895" y="6845"/>
                </a:lnTo>
                <a:lnTo>
                  <a:pt x="23050" y="0"/>
                </a:lnTo>
                <a:close/>
              </a:path>
            </a:pathLst>
          </a:custGeom>
          <a:solidFill>
            <a:srgbClr val="424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2365" y="823947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050" y="0"/>
                </a:moveTo>
                <a:lnTo>
                  <a:pt x="6705" y="0"/>
                </a:lnTo>
                <a:lnTo>
                  <a:pt x="0" y="6845"/>
                </a:lnTo>
                <a:lnTo>
                  <a:pt x="0" y="15227"/>
                </a:lnTo>
                <a:lnTo>
                  <a:pt x="0" y="23190"/>
                </a:lnTo>
                <a:lnTo>
                  <a:pt x="6705" y="29895"/>
                </a:lnTo>
                <a:lnTo>
                  <a:pt x="23050" y="29895"/>
                </a:lnTo>
                <a:lnTo>
                  <a:pt x="29895" y="23190"/>
                </a:lnTo>
                <a:lnTo>
                  <a:pt x="29895" y="6845"/>
                </a:lnTo>
                <a:lnTo>
                  <a:pt x="23050" y="0"/>
                </a:lnTo>
                <a:close/>
              </a:path>
            </a:pathLst>
          </a:custGeom>
          <a:solidFill>
            <a:srgbClr val="424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2365" y="840459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050" y="0"/>
                </a:moveTo>
                <a:lnTo>
                  <a:pt x="6705" y="0"/>
                </a:lnTo>
                <a:lnTo>
                  <a:pt x="0" y="6845"/>
                </a:lnTo>
                <a:lnTo>
                  <a:pt x="0" y="15227"/>
                </a:lnTo>
                <a:lnTo>
                  <a:pt x="0" y="23190"/>
                </a:lnTo>
                <a:lnTo>
                  <a:pt x="6705" y="29895"/>
                </a:lnTo>
                <a:lnTo>
                  <a:pt x="23050" y="29895"/>
                </a:lnTo>
                <a:lnTo>
                  <a:pt x="29895" y="23190"/>
                </a:lnTo>
                <a:lnTo>
                  <a:pt x="29895" y="6845"/>
                </a:lnTo>
                <a:lnTo>
                  <a:pt x="23050" y="0"/>
                </a:lnTo>
                <a:close/>
              </a:path>
            </a:pathLst>
          </a:custGeom>
          <a:solidFill>
            <a:srgbClr val="424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9884" y="7815920"/>
            <a:ext cx="653351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5" dirty="0">
                <a:solidFill>
                  <a:srgbClr val="424143"/>
                </a:solidFill>
                <a:latin typeface="Brandon Grotesque"/>
                <a:cs typeface="Brandon Grotesque"/>
              </a:rPr>
              <a:t>(Item</a:t>
            </a:r>
            <a:r>
              <a:rPr sz="1100" b="1" spc="-3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b="1" spc="-10" dirty="0">
                <a:solidFill>
                  <a:srgbClr val="424143"/>
                </a:solidFill>
                <a:latin typeface="Brandon Grotesque"/>
                <a:cs typeface="Brandon Grotesque"/>
              </a:rPr>
              <a:t>No:</a:t>
            </a:r>
            <a:r>
              <a:rPr sz="1100" b="1" spc="-2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b="1" spc="-5" dirty="0">
                <a:solidFill>
                  <a:srgbClr val="424143"/>
                </a:solidFill>
                <a:latin typeface="Brandon Grotesque"/>
                <a:cs typeface="Brandon Grotesque"/>
              </a:rPr>
              <a:t>703)</a:t>
            </a:r>
            <a:endParaRPr sz="1100">
              <a:latin typeface="Brandon Grotesque"/>
              <a:cs typeface="Brandon Grotesque"/>
            </a:endParaRPr>
          </a:p>
          <a:p>
            <a:pPr marL="92710">
              <a:lnSpc>
                <a:spcPts val="1300"/>
              </a:lnSpc>
            </a:pP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This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executive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metal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stylus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pen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15" dirty="0">
                <a:solidFill>
                  <a:srgbClr val="424143"/>
                </a:solidFill>
                <a:latin typeface="Brandon Grotesque"/>
                <a:cs typeface="Brandon Grotesque"/>
              </a:rPr>
              <a:t>in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a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soft-touch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finish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makes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a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fashion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statement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15" dirty="0">
                <a:solidFill>
                  <a:srgbClr val="424143"/>
                </a:solidFill>
                <a:latin typeface="Brandon Grotesque"/>
                <a:cs typeface="Brandon Grotesque"/>
              </a:rPr>
              <a:t>in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vivid</a:t>
            </a:r>
            <a:r>
              <a:rPr sz="1100" spc="-4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ombre</a:t>
            </a:r>
            <a:r>
              <a:rPr sz="1100" spc="-5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Brandon Grotesque"/>
                <a:cs typeface="Brandon Grotesque"/>
              </a:rPr>
              <a:t>hues!</a:t>
            </a:r>
            <a:endParaRPr sz="1100">
              <a:latin typeface="Brandon Grotesque"/>
              <a:cs typeface="Brandon Grotesque"/>
            </a:endParaRPr>
          </a:p>
          <a:p>
            <a:pPr marL="92710" marR="5080">
              <a:lnSpc>
                <a:spcPts val="1300"/>
              </a:lnSpc>
              <a:spcBef>
                <a:spcPts val="50"/>
              </a:spcBef>
            </a:pPr>
            <a:r>
              <a:rPr sz="1100" spc="-20" dirty="0">
                <a:solidFill>
                  <a:srgbClr val="424143"/>
                </a:solidFill>
                <a:latin typeface="Brandon Grotesque"/>
                <a:cs typeface="Brandon Grotesque"/>
              </a:rPr>
              <a:t>It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features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a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handy</a:t>
            </a:r>
            <a:r>
              <a:rPr sz="1100" spc="-6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stylus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design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for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40" dirty="0">
                <a:solidFill>
                  <a:srgbClr val="424143"/>
                </a:solidFill>
                <a:latin typeface="Brandon Grotesque"/>
                <a:cs typeface="Brandon Grotesque"/>
              </a:rPr>
              <a:t>increased</a:t>
            </a:r>
            <a:r>
              <a:rPr sz="1100" spc="-6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40" dirty="0">
                <a:solidFill>
                  <a:srgbClr val="424143"/>
                </a:solidFill>
                <a:latin typeface="Brandon Grotesque"/>
                <a:cs typeface="Brandon Grotesque"/>
              </a:rPr>
              <a:t>connectivity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and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smooth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writing</a:t>
            </a:r>
            <a:r>
              <a:rPr sz="1100" spc="-6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black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40" dirty="0">
                <a:solidFill>
                  <a:srgbClr val="424143"/>
                </a:solidFill>
                <a:latin typeface="Brandon Grotesque"/>
                <a:cs typeface="Brandon Grotesque"/>
              </a:rPr>
              <a:t>anti-fraud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ink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for</a:t>
            </a:r>
            <a:r>
              <a:rPr sz="1100" spc="-6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the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0" dirty="0">
                <a:solidFill>
                  <a:srgbClr val="424143"/>
                </a:solidFill>
                <a:latin typeface="Brandon Grotesque"/>
                <a:cs typeface="Brandon Grotesque"/>
              </a:rPr>
              <a:t>best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writing</a:t>
            </a:r>
            <a:r>
              <a:rPr sz="1100" spc="-70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spc="-40" dirty="0">
                <a:solidFill>
                  <a:srgbClr val="424143"/>
                </a:solidFill>
                <a:latin typeface="Brandon Grotesque"/>
                <a:cs typeface="Brandon Grotesque"/>
              </a:rPr>
              <a:t>experience. </a:t>
            </a:r>
            <a:r>
              <a:rPr sz="1100" spc="-3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Your</a:t>
            </a:r>
            <a:r>
              <a:rPr sz="1100" spc="-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message will stay top of</a:t>
            </a:r>
            <a:r>
              <a:rPr sz="1100" spc="-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mind with the generous imprint</a:t>
            </a:r>
            <a:r>
              <a:rPr sz="1100" spc="-5" dirty="0">
                <a:solidFill>
                  <a:srgbClr val="424143"/>
                </a:solidFill>
                <a:latin typeface="Brandon Grotesque"/>
                <a:cs typeface="Brandon Grotesque"/>
              </a:rPr>
              <a:t> </a:t>
            </a:r>
            <a:r>
              <a:rPr sz="1100" dirty="0">
                <a:solidFill>
                  <a:srgbClr val="424143"/>
                </a:solidFill>
                <a:latin typeface="Brandon Grotesque"/>
                <a:cs typeface="Brandon Grotesque"/>
              </a:rPr>
              <a:t>area.</a:t>
            </a:r>
            <a:endParaRPr sz="1100">
              <a:latin typeface="Brandon Grotesque"/>
              <a:cs typeface="Brandon Grotesque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5" y="6489"/>
            <a:ext cx="7765914" cy="6679907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1455991" y="8712554"/>
            <a:ext cx="226060" cy="157480"/>
            <a:chOff x="1455991" y="8712554"/>
            <a:chExt cx="226060" cy="157480"/>
          </a:xfrm>
        </p:grpSpPr>
        <p:sp>
          <p:nvSpPr>
            <p:cNvPr id="14" name="object 14"/>
            <p:cNvSpPr/>
            <p:nvPr/>
          </p:nvSpPr>
          <p:spPr>
            <a:xfrm>
              <a:off x="1455991" y="8712554"/>
              <a:ext cx="40640" cy="157480"/>
            </a:xfrm>
            <a:custGeom>
              <a:avLst/>
              <a:gdLst/>
              <a:ahLst/>
              <a:cxnLst/>
              <a:rect l="l" t="t" r="r" b="b"/>
              <a:pathLst>
                <a:path w="40640" h="157479">
                  <a:moveTo>
                    <a:pt x="32448" y="0"/>
                  </a:moveTo>
                  <a:lnTo>
                    <a:pt x="22707" y="0"/>
                  </a:lnTo>
                  <a:lnTo>
                    <a:pt x="7912" y="0"/>
                  </a:lnTo>
                  <a:lnTo>
                    <a:pt x="0" y="7912"/>
                  </a:lnTo>
                  <a:lnTo>
                    <a:pt x="0" y="149377"/>
                  </a:lnTo>
                  <a:lnTo>
                    <a:pt x="7912" y="157289"/>
                  </a:lnTo>
                  <a:lnTo>
                    <a:pt x="32448" y="157289"/>
                  </a:lnTo>
                  <a:lnTo>
                    <a:pt x="40360" y="149377"/>
                  </a:lnTo>
                  <a:lnTo>
                    <a:pt x="40360" y="7912"/>
                  </a:lnTo>
                  <a:lnTo>
                    <a:pt x="32448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363" y="8712554"/>
              <a:ext cx="158610" cy="157289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8896A18-9B05-4F7D-A26C-2C72215116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6114" y="8634005"/>
            <a:ext cx="930664" cy="2215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4E2F40-A5EB-436F-BF6B-E7C737B9E61E}">
  <ds:schemaRefs>
    <ds:schemaRef ds:uri="http://schemas.microsoft.com/office/2006/metadata/properties"/>
    <ds:schemaRef ds:uri="http://schemas.microsoft.com/office/infopath/2007/PartnerControls"/>
    <ds:schemaRef ds:uri="02c13e6c-6b6a-49d7-ae9e-42a8c0e801e0"/>
  </ds:schemaRefs>
</ds:datastoreItem>
</file>

<file path=customXml/itemProps2.xml><?xml version="1.0" encoding="utf-8"?>
<ds:datastoreItem xmlns:ds="http://schemas.openxmlformats.org/officeDocument/2006/customXml" ds:itemID="{DF0A0FAB-C429-4828-8C18-E8D71D072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F7F98E-45C9-4F40-BCE0-A1FFC6ADB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</vt:lpstr>
      <vt:lpstr>Brandon Grotesque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Hub_703_TextariBali_CFPF</dc:title>
  <cp:lastModifiedBy>Thomas Spirito</cp:lastModifiedBy>
  <cp:revision>1</cp:revision>
  <dcterms:created xsi:type="dcterms:W3CDTF">2022-03-22T22:44:29Z</dcterms:created>
  <dcterms:modified xsi:type="dcterms:W3CDTF">2022-03-23T18:51:42Z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2022-03-02T00:00:00Z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2022-03-22T00:00:00Z</vt:filetime>
  </property>
  <property fmtid="{D5CDD505-2E9C-101B-9397-08002B2CF9AE}" pid="5" name="ContentTypeId">
    <vt:lpwstr>0x010100EFFB0F71639D48448B8E76610D94F0EE</vt:lpwstr>
  </property>
</Properties>
</file>