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496" y="9419246"/>
            <a:ext cx="49136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Good</a:t>
            </a:r>
            <a:r>
              <a:rPr dirty="0" sz="800" spc="-1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through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12/31/2022.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1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Color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silkscreen</a:t>
            </a:r>
            <a:r>
              <a:rPr dirty="0" sz="800" spc="-1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setup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$15.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Optional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two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and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full</a:t>
            </a:r>
            <a:r>
              <a:rPr dirty="0" sz="800" spc="-1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color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imprints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available,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additional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charges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and </a:t>
            </a:r>
            <a:r>
              <a:rPr dirty="0" sz="800" spc="-17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restrictions apply. FREE 24 hour rush service available, restrictions apply. Standard production is 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five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business days. FOB </a:t>
            </a:r>
            <a:r>
              <a:rPr dirty="0" sz="800" spc="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MA.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All pricing in USD and subject to change. </a:t>
            </a:r>
            <a:r>
              <a:rPr dirty="0" sz="800" spc="-5">
                <a:solidFill>
                  <a:srgbClr val="434244"/>
                </a:solidFill>
                <a:latin typeface="Brandon Grotesque"/>
                <a:cs typeface="Brandon Grotesque"/>
              </a:rPr>
              <a:t>Complete product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 information available.</a:t>
            </a:r>
            <a:endParaRPr sz="800">
              <a:latin typeface="Brandon Grotesque"/>
              <a:cs typeface="Brandon Grotesqu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314"/>
            <a:ext cx="7772400" cy="6273165"/>
            <a:chOff x="0" y="3314"/>
            <a:chExt cx="7772400" cy="6273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14"/>
              <a:ext cx="7772400" cy="62726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42914" y="4489488"/>
              <a:ext cx="834390" cy="862330"/>
            </a:xfrm>
            <a:custGeom>
              <a:avLst/>
              <a:gdLst/>
              <a:ahLst/>
              <a:cxnLst/>
              <a:rect l="l" t="t" r="r" b="b"/>
              <a:pathLst>
                <a:path w="834390" h="862329">
                  <a:moveTo>
                    <a:pt x="416902" y="0"/>
                  </a:moveTo>
                  <a:lnTo>
                    <a:pt x="371476" y="2528"/>
                  </a:lnTo>
                  <a:lnTo>
                    <a:pt x="327466" y="9938"/>
                  </a:lnTo>
                  <a:lnTo>
                    <a:pt x="285128" y="21966"/>
                  </a:lnTo>
                  <a:lnTo>
                    <a:pt x="244715" y="38351"/>
                  </a:lnTo>
                  <a:lnTo>
                    <a:pt x="206483" y="58828"/>
                  </a:lnTo>
                  <a:lnTo>
                    <a:pt x="170684" y="83135"/>
                  </a:lnTo>
                  <a:lnTo>
                    <a:pt x="137574" y="111010"/>
                  </a:lnTo>
                  <a:lnTo>
                    <a:pt x="107407" y="142189"/>
                  </a:lnTo>
                  <a:lnTo>
                    <a:pt x="80437" y="176409"/>
                  </a:lnTo>
                  <a:lnTo>
                    <a:pt x="56919" y="213408"/>
                  </a:lnTo>
                  <a:lnTo>
                    <a:pt x="37106" y="252923"/>
                  </a:lnTo>
                  <a:lnTo>
                    <a:pt x="21253" y="294692"/>
                  </a:lnTo>
                  <a:lnTo>
                    <a:pt x="9615" y="338450"/>
                  </a:lnTo>
                  <a:lnTo>
                    <a:pt x="2446" y="383935"/>
                  </a:lnTo>
                  <a:lnTo>
                    <a:pt x="0" y="430885"/>
                  </a:lnTo>
                  <a:lnTo>
                    <a:pt x="2446" y="477835"/>
                  </a:lnTo>
                  <a:lnTo>
                    <a:pt x="9615" y="523320"/>
                  </a:lnTo>
                  <a:lnTo>
                    <a:pt x="21253" y="567079"/>
                  </a:lnTo>
                  <a:lnTo>
                    <a:pt x="37106" y="608847"/>
                  </a:lnTo>
                  <a:lnTo>
                    <a:pt x="56919" y="648362"/>
                  </a:lnTo>
                  <a:lnTo>
                    <a:pt x="80437" y="685361"/>
                  </a:lnTo>
                  <a:lnTo>
                    <a:pt x="107407" y="719582"/>
                  </a:lnTo>
                  <a:lnTo>
                    <a:pt x="137574" y="750760"/>
                  </a:lnTo>
                  <a:lnTo>
                    <a:pt x="170684" y="778635"/>
                  </a:lnTo>
                  <a:lnTo>
                    <a:pt x="206483" y="802942"/>
                  </a:lnTo>
                  <a:lnTo>
                    <a:pt x="244715" y="823420"/>
                  </a:lnTo>
                  <a:lnTo>
                    <a:pt x="285128" y="839804"/>
                  </a:lnTo>
                  <a:lnTo>
                    <a:pt x="327466" y="851832"/>
                  </a:lnTo>
                  <a:lnTo>
                    <a:pt x="371476" y="859242"/>
                  </a:lnTo>
                  <a:lnTo>
                    <a:pt x="416902" y="861771"/>
                  </a:lnTo>
                  <a:lnTo>
                    <a:pt x="462329" y="859242"/>
                  </a:lnTo>
                  <a:lnTo>
                    <a:pt x="506338" y="851832"/>
                  </a:lnTo>
                  <a:lnTo>
                    <a:pt x="548677" y="839804"/>
                  </a:lnTo>
                  <a:lnTo>
                    <a:pt x="589089" y="823420"/>
                  </a:lnTo>
                  <a:lnTo>
                    <a:pt x="627322" y="802942"/>
                  </a:lnTo>
                  <a:lnTo>
                    <a:pt x="663121" y="778635"/>
                  </a:lnTo>
                  <a:lnTo>
                    <a:pt x="696231" y="750760"/>
                  </a:lnTo>
                  <a:lnTo>
                    <a:pt x="726398" y="719582"/>
                  </a:lnTo>
                  <a:lnTo>
                    <a:pt x="753368" y="685361"/>
                  </a:lnTo>
                  <a:lnTo>
                    <a:pt x="776886" y="648362"/>
                  </a:lnTo>
                  <a:lnTo>
                    <a:pt x="796699" y="608847"/>
                  </a:lnTo>
                  <a:lnTo>
                    <a:pt x="812551" y="567079"/>
                  </a:lnTo>
                  <a:lnTo>
                    <a:pt x="824190" y="523320"/>
                  </a:lnTo>
                  <a:lnTo>
                    <a:pt x="831359" y="477835"/>
                  </a:lnTo>
                  <a:lnTo>
                    <a:pt x="833805" y="430885"/>
                  </a:lnTo>
                  <a:lnTo>
                    <a:pt x="831359" y="383935"/>
                  </a:lnTo>
                  <a:lnTo>
                    <a:pt x="824190" y="338450"/>
                  </a:lnTo>
                  <a:lnTo>
                    <a:pt x="812551" y="294692"/>
                  </a:lnTo>
                  <a:lnTo>
                    <a:pt x="796699" y="252923"/>
                  </a:lnTo>
                  <a:lnTo>
                    <a:pt x="776886" y="213408"/>
                  </a:lnTo>
                  <a:lnTo>
                    <a:pt x="753368" y="176409"/>
                  </a:lnTo>
                  <a:lnTo>
                    <a:pt x="726398" y="142189"/>
                  </a:lnTo>
                  <a:lnTo>
                    <a:pt x="696231" y="111010"/>
                  </a:lnTo>
                  <a:lnTo>
                    <a:pt x="663121" y="83135"/>
                  </a:lnTo>
                  <a:lnTo>
                    <a:pt x="627322" y="58828"/>
                  </a:lnTo>
                  <a:lnTo>
                    <a:pt x="589089" y="38351"/>
                  </a:lnTo>
                  <a:lnTo>
                    <a:pt x="548677" y="21966"/>
                  </a:lnTo>
                  <a:lnTo>
                    <a:pt x="506338" y="9938"/>
                  </a:lnTo>
                  <a:lnTo>
                    <a:pt x="462329" y="2528"/>
                  </a:lnTo>
                  <a:lnTo>
                    <a:pt x="416902" y="0"/>
                  </a:lnTo>
                  <a:close/>
                </a:path>
              </a:pathLst>
            </a:custGeom>
            <a:solidFill>
              <a:srgbClr val="87A8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051" y="4564589"/>
              <a:ext cx="74333" cy="152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97080" y="4549279"/>
              <a:ext cx="345440" cy="735330"/>
            </a:xfrm>
            <a:custGeom>
              <a:avLst/>
              <a:gdLst/>
              <a:ahLst/>
              <a:cxnLst/>
              <a:rect l="l" t="t" r="r" b="b"/>
              <a:pathLst>
                <a:path w="345439" h="735329">
                  <a:moveTo>
                    <a:pt x="71297" y="230949"/>
                  </a:moveTo>
                  <a:lnTo>
                    <a:pt x="67043" y="211531"/>
                  </a:lnTo>
                  <a:lnTo>
                    <a:pt x="56083" y="197078"/>
                  </a:lnTo>
                  <a:lnTo>
                    <a:pt x="28943" y="177304"/>
                  </a:lnTo>
                  <a:lnTo>
                    <a:pt x="20383" y="168046"/>
                  </a:lnTo>
                  <a:lnTo>
                    <a:pt x="14135" y="157289"/>
                  </a:lnTo>
                  <a:lnTo>
                    <a:pt x="10096" y="144767"/>
                  </a:lnTo>
                  <a:lnTo>
                    <a:pt x="7454" y="131927"/>
                  </a:lnTo>
                  <a:lnTo>
                    <a:pt x="5486" y="125717"/>
                  </a:lnTo>
                  <a:lnTo>
                    <a:pt x="2438" y="119875"/>
                  </a:lnTo>
                  <a:lnTo>
                    <a:pt x="0" y="120434"/>
                  </a:lnTo>
                  <a:lnTo>
                    <a:pt x="8343" y="164376"/>
                  </a:lnTo>
                  <a:lnTo>
                    <a:pt x="19951" y="207454"/>
                  </a:lnTo>
                  <a:lnTo>
                    <a:pt x="44970" y="246888"/>
                  </a:lnTo>
                  <a:lnTo>
                    <a:pt x="67398" y="257568"/>
                  </a:lnTo>
                  <a:lnTo>
                    <a:pt x="71297" y="230949"/>
                  </a:lnTo>
                  <a:close/>
                </a:path>
                <a:path w="345439" h="735329">
                  <a:moveTo>
                    <a:pt x="80137" y="104559"/>
                  </a:moveTo>
                  <a:lnTo>
                    <a:pt x="79717" y="89268"/>
                  </a:lnTo>
                  <a:lnTo>
                    <a:pt x="75145" y="73621"/>
                  </a:lnTo>
                  <a:lnTo>
                    <a:pt x="62509" y="42887"/>
                  </a:lnTo>
                  <a:lnTo>
                    <a:pt x="57340" y="27127"/>
                  </a:lnTo>
                  <a:lnTo>
                    <a:pt x="54114" y="10706"/>
                  </a:lnTo>
                  <a:lnTo>
                    <a:pt x="53632" y="6629"/>
                  </a:lnTo>
                  <a:lnTo>
                    <a:pt x="51676" y="3035"/>
                  </a:lnTo>
                  <a:lnTo>
                    <a:pt x="46177" y="0"/>
                  </a:lnTo>
                  <a:lnTo>
                    <a:pt x="46659" y="3683"/>
                  </a:lnTo>
                  <a:lnTo>
                    <a:pt x="46647" y="5930"/>
                  </a:lnTo>
                  <a:lnTo>
                    <a:pt x="47269" y="7988"/>
                  </a:lnTo>
                  <a:lnTo>
                    <a:pt x="49428" y="18376"/>
                  </a:lnTo>
                  <a:lnTo>
                    <a:pt x="49720" y="28663"/>
                  </a:lnTo>
                  <a:lnTo>
                    <a:pt x="48272" y="38862"/>
                  </a:lnTo>
                  <a:lnTo>
                    <a:pt x="45173" y="49009"/>
                  </a:lnTo>
                  <a:lnTo>
                    <a:pt x="36652" y="70180"/>
                  </a:lnTo>
                  <a:lnTo>
                    <a:pt x="34264" y="77444"/>
                  </a:lnTo>
                  <a:lnTo>
                    <a:pt x="32346" y="88341"/>
                  </a:lnTo>
                  <a:lnTo>
                    <a:pt x="33058" y="98577"/>
                  </a:lnTo>
                  <a:lnTo>
                    <a:pt x="36423" y="108267"/>
                  </a:lnTo>
                  <a:lnTo>
                    <a:pt x="65189" y="133654"/>
                  </a:lnTo>
                  <a:lnTo>
                    <a:pt x="75577" y="119392"/>
                  </a:lnTo>
                  <a:lnTo>
                    <a:pt x="80137" y="104559"/>
                  </a:lnTo>
                  <a:close/>
                </a:path>
                <a:path w="345439" h="735329">
                  <a:moveTo>
                    <a:pt x="107327" y="154482"/>
                  </a:moveTo>
                  <a:lnTo>
                    <a:pt x="104343" y="130390"/>
                  </a:lnTo>
                  <a:lnTo>
                    <a:pt x="94018" y="54406"/>
                  </a:lnTo>
                  <a:lnTo>
                    <a:pt x="93992" y="50165"/>
                  </a:lnTo>
                  <a:lnTo>
                    <a:pt x="89128" y="46342"/>
                  </a:lnTo>
                  <a:lnTo>
                    <a:pt x="89217" y="57569"/>
                  </a:lnTo>
                  <a:lnTo>
                    <a:pt x="90233" y="68287"/>
                  </a:lnTo>
                  <a:lnTo>
                    <a:pt x="91833" y="78651"/>
                  </a:lnTo>
                  <a:lnTo>
                    <a:pt x="93700" y="88785"/>
                  </a:lnTo>
                  <a:lnTo>
                    <a:pt x="94640" y="98056"/>
                  </a:lnTo>
                  <a:lnTo>
                    <a:pt x="93891" y="106870"/>
                  </a:lnTo>
                  <a:lnTo>
                    <a:pt x="91503" y="115303"/>
                  </a:lnTo>
                  <a:lnTo>
                    <a:pt x="87477" y="123456"/>
                  </a:lnTo>
                  <a:lnTo>
                    <a:pt x="83591" y="130594"/>
                  </a:lnTo>
                  <a:lnTo>
                    <a:pt x="80225" y="137960"/>
                  </a:lnTo>
                  <a:lnTo>
                    <a:pt x="77266" y="145465"/>
                  </a:lnTo>
                  <a:lnTo>
                    <a:pt x="74574" y="153060"/>
                  </a:lnTo>
                  <a:lnTo>
                    <a:pt x="71602" y="166776"/>
                  </a:lnTo>
                  <a:lnTo>
                    <a:pt x="71374" y="180517"/>
                  </a:lnTo>
                  <a:lnTo>
                    <a:pt x="72936" y="194297"/>
                  </a:lnTo>
                  <a:lnTo>
                    <a:pt x="75361" y="208140"/>
                  </a:lnTo>
                  <a:lnTo>
                    <a:pt x="90233" y="199618"/>
                  </a:lnTo>
                  <a:lnTo>
                    <a:pt x="100850" y="187325"/>
                  </a:lnTo>
                  <a:lnTo>
                    <a:pt x="106718" y="172021"/>
                  </a:lnTo>
                  <a:lnTo>
                    <a:pt x="107327" y="154482"/>
                  </a:lnTo>
                  <a:close/>
                </a:path>
                <a:path w="345439" h="735329">
                  <a:moveTo>
                    <a:pt x="130886" y="707542"/>
                  </a:moveTo>
                  <a:lnTo>
                    <a:pt x="128727" y="703592"/>
                  </a:lnTo>
                  <a:lnTo>
                    <a:pt x="123571" y="654367"/>
                  </a:lnTo>
                  <a:lnTo>
                    <a:pt x="108623" y="517296"/>
                  </a:lnTo>
                  <a:lnTo>
                    <a:pt x="101930" y="447357"/>
                  </a:lnTo>
                  <a:lnTo>
                    <a:pt x="99199" y="423202"/>
                  </a:lnTo>
                  <a:lnTo>
                    <a:pt x="95554" y="399173"/>
                  </a:lnTo>
                  <a:lnTo>
                    <a:pt x="89522" y="371309"/>
                  </a:lnTo>
                  <a:lnTo>
                    <a:pt x="90792" y="369023"/>
                  </a:lnTo>
                  <a:lnTo>
                    <a:pt x="106248" y="342633"/>
                  </a:lnTo>
                  <a:lnTo>
                    <a:pt x="99161" y="341528"/>
                  </a:lnTo>
                  <a:lnTo>
                    <a:pt x="96062" y="345300"/>
                  </a:lnTo>
                  <a:lnTo>
                    <a:pt x="86321" y="352183"/>
                  </a:lnTo>
                  <a:lnTo>
                    <a:pt x="79832" y="354533"/>
                  </a:lnTo>
                  <a:lnTo>
                    <a:pt x="65887" y="350253"/>
                  </a:lnTo>
                  <a:lnTo>
                    <a:pt x="62649" y="357835"/>
                  </a:lnTo>
                  <a:lnTo>
                    <a:pt x="66179" y="360324"/>
                  </a:lnTo>
                  <a:lnTo>
                    <a:pt x="69405" y="361454"/>
                  </a:lnTo>
                  <a:lnTo>
                    <a:pt x="77952" y="366128"/>
                  </a:lnTo>
                  <a:lnTo>
                    <a:pt x="83464" y="372668"/>
                  </a:lnTo>
                  <a:lnTo>
                    <a:pt x="86550" y="380758"/>
                  </a:lnTo>
                  <a:lnTo>
                    <a:pt x="87820" y="390080"/>
                  </a:lnTo>
                  <a:lnTo>
                    <a:pt x="88125" y="395465"/>
                  </a:lnTo>
                  <a:lnTo>
                    <a:pt x="89293" y="400786"/>
                  </a:lnTo>
                  <a:lnTo>
                    <a:pt x="101320" y="512813"/>
                  </a:lnTo>
                  <a:lnTo>
                    <a:pt x="105587" y="548309"/>
                  </a:lnTo>
                  <a:lnTo>
                    <a:pt x="115163" y="623976"/>
                  </a:lnTo>
                  <a:lnTo>
                    <a:pt x="119240" y="661885"/>
                  </a:lnTo>
                  <a:lnTo>
                    <a:pt x="122478" y="703745"/>
                  </a:lnTo>
                  <a:lnTo>
                    <a:pt x="121500" y="708329"/>
                  </a:lnTo>
                  <a:lnTo>
                    <a:pt x="126517" y="711187"/>
                  </a:lnTo>
                  <a:lnTo>
                    <a:pt x="130886" y="707542"/>
                  </a:lnTo>
                  <a:close/>
                </a:path>
                <a:path w="345439" h="735329">
                  <a:moveTo>
                    <a:pt x="193421" y="323735"/>
                  </a:moveTo>
                  <a:lnTo>
                    <a:pt x="189306" y="308178"/>
                  </a:lnTo>
                  <a:lnTo>
                    <a:pt x="181038" y="293179"/>
                  </a:lnTo>
                  <a:lnTo>
                    <a:pt x="177038" y="287350"/>
                  </a:lnTo>
                  <a:lnTo>
                    <a:pt x="173393" y="281381"/>
                  </a:lnTo>
                  <a:lnTo>
                    <a:pt x="170332" y="275031"/>
                  </a:lnTo>
                  <a:lnTo>
                    <a:pt x="168097" y="268097"/>
                  </a:lnTo>
                  <a:lnTo>
                    <a:pt x="166624" y="258064"/>
                  </a:lnTo>
                  <a:lnTo>
                    <a:pt x="166522" y="248132"/>
                  </a:lnTo>
                  <a:lnTo>
                    <a:pt x="168465" y="214731"/>
                  </a:lnTo>
                  <a:lnTo>
                    <a:pt x="168313" y="207810"/>
                  </a:lnTo>
                  <a:lnTo>
                    <a:pt x="166789" y="200774"/>
                  </a:lnTo>
                  <a:lnTo>
                    <a:pt x="163296" y="202272"/>
                  </a:lnTo>
                  <a:lnTo>
                    <a:pt x="163182" y="204393"/>
                  </a:lnTo>
                  <a:lnTo>
                    <a:pt x="157708" y="248196"/>
                  </a:lnTo>
                  <a:lnTo>
                    <a:pt x="155409" y="269240"/>
                  </a:lnTo>
                  <a:lnTo>
                    <a:pt x="153885" y="290334"/>
                  </a:lnTo>
                  <a:lnTo>
                    <a:pt x="154546" y="308444"/>
                  </a:lnTo>
                  <a:lnTo>
                    <a:pt x="158254" y="325945"/>
                  </a:lnTo>
                  <a:lnTo>
                    <a:pt x="164947" y="342646"/>
                  </a:lnTo>
                  <a:lnTo>
                    <a:pt x="174586" y="358381"/>
                  </a:lnTo>
                  <a:lnTo>
                    <a:pt x="180835" y="366941"/>
                  </a:lnTo>
                  <a:lnTo>
                    <a:pt x="185369" y="366255"/>
                  </a:lnTo>
                  <a:lnTo>
                    <a:pt x="189090" y="356412"/>
                  </a:lnTo>
                  <a:lnTo>
                    <a:pt x="193357" y="339813"/>
                  </a:lnTo>
                  <a:lnTo>
                    <a:pt x="193421" y="323735"/>
                  </a:lnTo>
                  <a:close/>
                </a:path>
                <a:path w="345439" h="735329">
                  <a:moveTo>
                    <a:pt x="194868" y="416001"/>
                  </a:moveTo>
                  <a:lnTo>
                    <a:pt x="191897" y="407428"/>
                  </a:lnTo>
                  <a:lnTo>
                    <a:pt x="187528" y="409194"/>
                  </a:lnTo>
                  <a:lnTo>
                    <a:pt x="175526" y="410679"/>
                  </a:lnTo>
                  <a:lnTo>
                    <a:pt x="167005" y="410375"/>
                  </a:lnTo>
                  <a:lnTo>
                    <a:pt x="159004" y="407822"/>
                  </a:lnTo>
                  <a:lnTo>
                    <a:pt x="151714" y="402094"/>
                  </a:lnTo>
                  <a:lnTo>
                    <a:pt x="149974" y="400164"/>
                  </a:lnTo>
                  <a:lnTo>
                    <a:pt x="147281" y="399148"/>
                  </a:lnTo>
                  <a:lnTo>
                    <a:pt x="141846" y="402856"/>
                  </a:lnTo>
                  <a:lnTo>
                    <a:pt x="142328" y="406069"/>
                  </a:lnTo>
                  <a:lnTo>
                    <a:pt x="150101" y="420306"/>
                  </a:lnTo>
                  <a:lnTo>
                    <a:pt x="157213" y="429387"/>
                  </a:lnTo>
                  <a:lnTo>
                    <a:pt x="158292" y="432930"/>
                  </a:lnTo>
                  <a:lnTo>
                    <a:pt x="157403" y="437718"/>
                  </a:lnTo>
                  <a:lnTo>
                    <a:pt x="151028" y="485063"/>
                  </a:lnTo>
                  <a:lnTo>
                    <a:pt x="148920" y="532511"/>
                  </a:lnTo>
                  <a:lnTo>
                    <a:pt x="150012" y="580034"/>
                  </a:lnTo>
                  <a:lnTo>
                    <a:pt x="153225" y="627634"/>
                  </a:lnTo>
                  <a:lnTo>
                    <a:pt x="156210" y="652678"/>
                  </a:lnTo>
                  <a:lnTo>
                    <a:pt x="160147" y="677583"/>
                  </a:lnTo>
                  <a:lnTo>
                    <a:pt x="163715" y="702525"/>
                  </a:lnTo>
                  <a:lnTo>
                    <a:pt x="165595" y="727697"/>
                  </a:lnTo>
                  <a:lnTo>
                    <a:pt x="165658" y="730567"/>
                  </a:lnTo>
                  <a:lnTo>
                    <a:pt x="165176" y="734352"/>
                  </a:lnTo>
                  <a:lnTo>
                    <a:pt x="169926" y="735304"/>
                  </a:lnTo>
                  <a:lnTo>
                    <a:pt x="172554" y="733844"/>
                  </a:lnTo>
                  <a:lnTo>
                    <a:pt x="172567" y="722287"/>
                  </a:lnTo>
                  <a:lnTo>
                    <a:pt x="166204" y="672833"/>
                  </a:lnTo>
                  <a:lnTo>
                    <a:pt x="164299" y="662457"/>
                  </a:lnTo>
                  <a:lnTo>
                    <a:pt x="162750" y="652081"/>
                  </a:lnTo>
                  <a:lnTo>
                    <a:pt x="160477" y="631342"/>
                  </a:lnTo>
                  <a:lnTo>
                    <a:pt x="157124" y="585216"/>
                  </a:lnTo>
                  <a:lnTo>
                    <a:pt x="155892" y="539102"/>
                  </a:lnTo>
                  <a:lnTo>
                    <a:pt x="157505" y="493014"/>
                  </a:lnTo>
                  <a:lnTo>
                    <a:pt x="162687" y="446963"/>
                  </a:lnTo>
                  <a:lnTo>
                    <a:pt x="164223" y="437095"/>
                  </a:lnTo>
                  <a:lnTo>
                    <a:pt x="166789" y="429615"/>
                  </a:lnTo>
                  <a:lnTo>
                    <a:pt x="181343" y="425119"/>
                  </a:lnTo>
                  <a:lnTo>
                    <a:pt x="184797" y="421690"/>
                  </a:lnTo>
                  <a:lnTo>
                    <a:pt x="190703" y="417207"/>
                  </a:lnTo>
                  <a:lnTo>
                    <a:pt x="194868" y="416001"/>
                  </a:lnTo>
                  <a:close/>
                </a:path>
                <a:path w="345439" h="735329">
                  <a:moveTo>
                    <a:pt x="225971" y="244894"/>
                  </a:moveTo>
                  <a:lnTo>
                    <a:pt x="221005" y="225717"/>
                  </a:lnTo>
                  <a:lnTo>
                    <a:pt x="204470" y="194246"/>
                  </a:lnTo>
                  <a:lnTo>
                    <a:pt x="200634" y="181000"/>
                  </a:lnTo>
                  <a:lnTo>
                    <a:pt x="199631" y="167386"/>
                  </a:lnTo>
                  <a:lnTo>
                    <a:pt x="201371" y="153238"/>
                  </a:lnTo>
                  <a:lnTo>
                    <a:pt x="208762" y="123139"/>
                  </a:lnTo>
                  <a:lnTo>
                    <a:pt x="210108" y="119227"/>
                  </a:lnTo>
                  <a:lnTo>
                    <a:pt x="205447" y="115798"/>
                  </a:lnTo>
                  <a:lnTo>
                    <a:pt x="200837" y="132257"/>
                  </a:lnTo>
                  <a:lnTo>
                    <a:pt x="190500" y="166230"/>
                  </a:lnTo>
                  <a:lnTo>
                    <a:pt x="183527" y="192595"/>
                  </a:lnTo>
                  <a:lnTo>
                    <a:pt x="178574" y="219367"/>
                  </a:lnTo>
                  <a:lnTo>
                    <a:pt x="176733" y="246773"/>
                  </a:lnTo>
                  <a:lnTo>
                    <a:pt x="178371" y="262140"/>
                  </a:lnTo>
                  <a:lnTo>
                    <a:pt x="183172" y="276212"/>
                  </a:lnTo>
                  <a:lnTo>
                    <a:pt x="190995" y="289255"/>
                  </a:lnTo>
                  <a:lnTo>
                    <a:pt x="201726" y="301510"/>
                  </a:lnTo>
                  <a:lnTo>
                    <a:pt x="209130" y="290906"/>
                  </a:lnTo>
                  <a:lnTo>
                    <a:pt x="212356" y="286664"/>
                  </a:lnTo>
                  <a:lnTo>
                    <a:pt x="223837" y="265125"/>
                  </a:lnTo>
                  <a:lnTo>
                    <a:pt x="225971" y="244894"/>
                  </a:lnTo>
                  <a:close/>
                </a:path>
                <a:path w="345439" h="735329">
                  <a:moveTo>
                    <a:pt x="249466" y="176199"/>
                  </a:moveTo>
                  <a:lnTo>
                    <a:pt x="248183" y="162052"/>
                  </a:lnTo>
                  <a:lnTo>
                    <a:pt x="243662" y="148678"/>
                  </a:lnTo>
                  <a:lnTo>
                    <a:pt x="231736" y="130098"/>
                  </a:lnTo>
                  <a:lnTo>
                    <a:pt x="229806" y="123875"/>
                  </a:lnTo>
                  <a:lnTo>
                    <a:pt x="229552" y="117449"/>
                  </a:lnTo>
                  <a:lnTo>
                    <a:pt x="230606" y="110667"/>
                  </a:lnTo>
                  <a:lnTo>
                    <a:pt x="242125" y="58826"/>
                  </a:lnTo>
                  <a:lnTo>
                    <a:pt x="243865" y="55143"/>
                  </a:lnTo>
                  <a:lnTo>
                    <a:pt x="240487" y="49339"/>
                  </a:lnTo>
                  <a:lnTo>
                    <a:pt x="237185" y="57454"/>
                  </a:lnTo>
                  <a:lnTo>
                    <a:pt x="234619" y="65290"/>
                  </a:lnTo>
                  <a:lnTo>
                    <a:pt x="232575" y="72936"/>
                  </a:lnTo>
                  <a:lnTo>
                    <a:pt x="224282" y="109740"/>
                  </a:lnTo>
                  <a:lnTo>
                    <a:pt x="220446" y="124206"/>
                  </a:lnTo>
                  <a:lnTo>
                    <a:pt x="213715" y="145567"/>
                  </a:lnTo>
                  <a:lnTo>
                    <a:pt x="212013" y="152742"/>
                  </a:lnTo>
                  <a:lnTo>
                    <a:pt x="210832" y="159994"/>
                  </a:lnTo>
                  <a:lnTo>
                    <a:pt x="210146" y="167322"/>
                  </a:lnTo>
                  <a:lnTo>
                    <a:pt x="210185" y="179793"/>
                  </a:lnTo>
                  <a:lnTo>
                    <a:pt x="232029" y="217004"/>
                  </a:lnTo>
                  <a:lnTo>
                    <a:pt x="237020" y="217855"/>
                  </a:lnTo>
                  <a:lnTo>
                    <a:pt x="240766" y="214757"/>
                  </a:lnTo>
                  <a:lnTo>
                    <a:pt x="243598" y="207581"/>
                  </a:lnTo>
                  <a:lnTo>
                    <a:pt x="246570" y="196557"/>
                  </a:lnTo>
                  <a:lnTo>
                    <a:pt x="247738" y="190969"/>
                  </a:lnTo>
                  <a:lnTo>
                    <a:pt x="249466" y="176199"/>
                  </a:lnTo>
                  <a:close/>
                </a:path>
                <a:path w="345439" h="735329">
                  <a:moveTo>
                    <a:pt x="296113" y="319100"/>
                  </a:moveTo>
                  <a:lnTo>
                    <a:pt x="293865" y="314604"/>
                  </a:lnTo>
                  <a:lnTo>
                    <a:pt x="292747" y="314477"/>
                  </a:lnTo>
                  <a:lnTo>
                    <a:pt x="292036" y="314172"/>
                  </a:lnTo>
                  <a:lnTo>
                    <a:pt x="289280" y="315506"/>
                  </a:lnTo>
                  <a:lnTo>
                    <a:pt x="275259" y="325716"/>
                  </a:lnTo>
                  <a:lnTo>
                    <a:pt x="261505" y="333413"/>
                  </a:lnTo>
                  <a:lnTo>
                    <a:pt x="246710" y="339166"/>
                  </a:lnTo>
                  <a:lnTo>
                    <a:pt x="230606" y="342760"/>
                  </a:lnTo>
                  <a:lnTo>
                    <a:pt x="213639" y="347814"/>
                  </a:lnTo>
                  <a:lnTo>
                    <a:pt x="201168" y="357225"/>
                  </a:lnTo>
                  <a:lnTo>
                    <a:pt x="192735" y="370789"/>
                  </a:lnTo>
                  <a:lnTo>
                    <a:pt x="187934" y="388315"/>
                  </a:lnTo>
                  <a:lnTo>
                    <a:pt x="187452" y="396595"/>
                  </a:lnTo>
                  <a:lnTo>
                    <a:pt x="189509" y="401142"/>
                  </a:lnTo>
                  <a:lnTo>
                    <a:pt x="194462" y="402234"/>
                  </a:lnTo>
                  <a:lnTo>
                    <a:pt x="202641" y="400100"/>
                  </a:lnTo>
                  <a:lnTo>
                    <a:pt x="241744" y="374243"/>
                  </a:lnTo>
                  <a:lnTo>
                    <a:pt x="257441" y="351459"/>
                  </a:lnTo>
                  <a:lnTo>
                    <a:pt x="265252" y="342963"/>
                  </a:lnTo>
                  <a:lnTo>
                    <a:pt x="273837" y="335445"/>
                  </a:lnTo>
                  <a:lnTo>
                    <a:pt x="285445" y="326415"/>
                  </a:lnTo>
                  <a:lnTo>
                    <a:pt x="288277" y="324891"/>
                  </a:lnTo>
                  <a:lnTo>
                    <a:pt x="293116" y="320992"/>
                  </a:lnTo>
                  <a:lnTo>
                    <a:pt x="296113" y="319100"/>
                  </a:lnTo>
                  <a:close/>
                </a:path>
                <a:path w="345439" h="735329">
                  <a:moveTo>
                    <a:pt x="326186" y="199517"/>
                  </a:moveTo>
                  <a:lnTo>
                    <a:pt x="325932" y="192913"/>
                  </a:lnTo>
                  <a:lnTo>
                    <a:pt x="301612" y="228892"/>
                  </a:lnTo>
                  <a:lnTo>
                    <a:pt x="294703" y="238252"/>
                  </a:lnTo>
                  <a:lnTo>
                    <a:pt x="287197" y="247015"/>
                  </a:lnTo>
                  <a:lnTo>
                    <a:pt x="278523" y="254533"/>
                  </a:lnTo>
                  <a:lnTo>
                    <a:pt x="268109" y="260146"/>
                  </a:lnTo>
                  <a:lnTo>
                    <a:pt x="246075" y="271437"/>
                  </a:lnTo>
                  <a:lnTo>
                    <a:pt x="228777" y="286689"/>
                  </a:lnTo>
                  <a:lnTo>
                    <a:pt x="216547" y="306146"/>
                  </a:lnTo>
                  <a:lnTo>
                    <a:pt x="209677" y="330073"/>
                  </a:lnTo>
                  <a:lnTo>
                    <a:pt x="208292" y="338950"/>
                  </a:lnTo>
                  <a:lnTo>
                    <a:pt x="210362" y="340448"/>
                  </a:lnTo>
                  <a:lnTo>
                    <a:pt x="248818" y="320332"/>
                  </a:lnTo>
                  <a:lnTo>
                    <a:pt x="284060" y="272072"/>
                  </a:lnTo>
                  <a:lnTo>
                    <a:pt x="322262" y="205930"/>
                  </a:lnTo>
                  <a:lnTo>
                    <a:pt x="326186" y="199517"/>
                  </a:lnTo>
                  <a:close/>
                </a:path>
                <a:path w="345439" h="735329">
                  <a:moveTo>
                    <a:pt x="345287" y="92202"/>
                  </a:moveTo>
                  <a:lnTo>
                    <a:pt x="322592" y="134924"/>
                  </a:lnTo>
                  <a:lnTo>
                    <a:pt x="318541" y="145440"/>
                  </a:lnTo>
                  <a:lnTo>
                    <a:pt x="312889" y="154533"/>
                  </a:lnTo>
                  <a:lnTo>
                    <a:pt x="305612" y="162293"/>
                  </a:lnTo>
                  <a:lnTo>
                    <a:pt x="296710" y="168821"/>
                  </a:lnTo>
                  <a:lnTo>
                    <a:pt x="288569" y="174282"/>
                  </a:lnTo>
                  <a:lnTo>
                    <a:pt x="280885" y="180301"/>
                  </a:lnTo>
                  <a:lnTo>
                    <a:pt x="248018" y="220802"/>
                  </a:lnTo>
                  <a:lnTo>
                    <a:pt x="236423" y="252755"/>
                  </a:lnTo>
                  <a:lnTo>
                    <a:pt x="254000" y="252095"/>
                  </a:lnTo>
                  <a:lnTo>
                    <a:pt x="293065" y="226745"/>
                  </a:lnTo>
                  <a:lnTo>
                    <a:pt x="315849" y="170891"/>
                  </a:lnTo>
                  <a:lnTo>
                    <a:pt x="342493" y="96278"/>
                  </a:lnTo>
                  <a:lnTo>
                    <a:pt x="345287" y="92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6792" y="4607098"/>
              <a:ext cx="175367" cy="3430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2914" y="4586503"/>
              <a:ext cx="833805" cy="76475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841038" y="5038129"/>
            <a:ext cx="638175" cy="236854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45415" marR="5080" indent="-133350">
              <a:lnSpc>
                <a:spcPts val="750"/>
              </a:lnSpc>
              <a:spcBef>
                <a:spcPts val="254"/>
              </a:spcBef>
            </a:pPr>
            <a:r>
              <a:rPr dirty="0" sz="750" b="1">
                <a:solidFill>
                  <a:srgbClr val="FFFFFF"/>
                </a:solidFill>
                <a:latin typeface="Avenir"/>
                <a:cs typeface="Avenir"/>
              </a:rPr>
              <a:t>MADE</a:t>
            </a:r>
            <a:r>
              <a:rPr dirty="0" sz="750" b="1">
                <a:solidFill>
                  <a:srgbClr val="FFFFFF"/>
                </a:solidFill>
                <a:latin typeface="Avenir"/>
                <a:cs typeface="Avenir"/>
              </a:rPr>
              <a:t> </a:t>
            </a:r>
            <a:r>
              <a:rPr dirty="0" sz="750" b="1">
                <a:solidFill>
                  <a:srgbClr val="FFFFFF"/>
                </a:solidFill>
                <a:latin typeface="Avenir"/>
                <a:cs typeface="Avenir"/>
              </a:rPr>
              <a:t>FROM  </a:t>
            </a:r>
            <a:r>
              <a:rPr dirty="0" sz="750" spc="-15" b="1">
                <a:solidFill>
                  <a:srgbClr val="FFFFFF"/>
                </a:solidFill>
                <a:latin typeface="Avenir"/>
                <a:cs typeface="Avenir"/>
              </a:rPr>
              <a:t>WHEAT</a:t>
            </a:r>
            <a:endParaRPr sz="750">
              <a:latin typeface="Avenir"/>
              <a:cs typeface="Aveni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184" y="6605667"/>
            <a:ext cx="301688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200" spc="-40" b="1">
                <a:solidFill>
                  <a:srgbClr val="424143"/>
                </a:solidFill>
                <a:latin typeface="BrandonGrotesque-Black"/>
                <a:cs typeface="BrandonGrotesque-Black"/>
              </a:rPr>
              <a:t>JAVALINA</a:t>
            </a:r>
            <a:r>
              <a:rPr dirty="0" baseline="31531" sz="2775" spc="-60" b="1">
                <a:solidFill>
                  <a:srgbClr val="424143"/>
                </a:solidFill>
                <a:latin typeface="BrandonGrotesque-Black"/>
                <a:cs typeface="BrandonGrotesque-Black"/>
              </a:rPr>
              <a:t>®</a:t>
            </a:r>
            <a:r>
              <a:rPr dirty="0" baseline="31531" sz="2775" spc="345" b="1">
                <a:solidFill>
                  <a:srgbClr val="424143"/>
                </a:solidFill>
                <a:latin typeface="BrandonGrotesque-Black"/>
                <a:cs typeface="BrandonGrotesque-Black"/>
              </a:rPr>
              <a:t> </a:t>
            </a:r>
            <a:r>
              <a:rPr dirty="0" sz="3200" spc="-10" b="1">
                <a:solidFill>
                  <a:srgbClr val="424143"/>
                </a:solidFill>
                <a:latin typeface="BrandonGrotesque-Black"/>
                <a:cs typeface="BrandonGrotesque-Black"/>
              </a:rPr>
              <a:t>ECO</a:t>
            </a:r>
            <a:endParaRPr sz="3200">
              <a:latin typeface="BrandonGrotesque-Black"/>
              <a:cs typeface="BrandonGrotesque-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703" y="7176275"/>
            <a:ext cx="4428490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5" b="1">
                <a:solidFill>
                  <a:srgbClr val="424143"/>
                </a:solidFill>
                <a:latin typeface="Brandon Grotesque"/>
                <a:cs typeface="Brandon Grotesque"/>
              </a:rPr>
              <a:t>(Item</a:t>
            </a:r>
            <a:r>
              <a:rPr dirty="0" sz="1100" spc="-30" b="1">
                <a:solidFill>
                  <a:srgbClr val="424143"/>
                </a:solidFill>
                <a:latin typeface="Brandon Grotesque"/>
                <a:cs typeface="Brandon Grotesque"/>
              </a:rPr>
              <a:t> </a:t>
            </a:r>
            <a:r>
              <a:rPr dirty="0" sz="1100" spc="-10" b="1">
                <a:solidFill>
                  <a:srgbClr val="424143"/>
                </a:solidFill>
                <a:latin typeface="Brandon Grotesque"/>
                <a:cs typeface="Brandon Grotesque"/>
              </a:rPr>
              <a:t>No:</a:t>
            </a:r>
            <a:r>
              <a:rPr dirty="0" sz="1100" spc="-25" b="1">
                <a:solidFill>
                  <a:srgbClr val="424143"/>
                </a:solidFill>
                <a:latin typeface="Brandon Grotesque"/>
                <a:cs typeface="Brandon Grotesque"/>
              </a:rPr>
              <a:t> </a:t>
            </a:r>
            <a:r>
              <a:rPr dirty="0" sz="1100" b="1">
                <a:solidFill>
                  <a:srgbClr val="424143"/>
                </a:solidFill>
                <a:latin typeface="Brandon Grotesque"/>
                <a:cs typeface="Brandon Grotesque"/>
              </a:rPr>
              <a:t>311)</a:t>
            </a:r>
            <a:endParaRPr sz="1100">
              <a:latin typeface="Brandon Grotesque"/>
              <a:cs typeface="Brandon Grotesque"/>
            </a:endParaRPr>
          </a:p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An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 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eco-friendly Javalina made 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from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 a 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renewable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 and sustainable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 resource 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 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Composed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 of 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reclaimed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 wheat stalks and ABS plastic; 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resulting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 in less plastic</a:t>
            </a:r>
            <a:r>
              <a:rPr dirty="0" sz="1100" spc="5">
                <a:solidFill>
                  <a:srgbClr val="424143"/>
                </a:solidFill>
                <a:latin typeface="Brandon Grotesque"/>
                <a:cs typeface="Brandon Grotesque"/>
              </a:rPr>
              <a:t> 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used </a:t>
            </a:r>
            <a:r>
              <a:rPr dirty="0" sz="1100" spc="-229">
                <a:solidFill>
                  <a:srgbClr val="424143"/>
                </a:solidFill>
                <a:latin typeface="Brandon Grotesque"/>
                <a:cs typeface="Brandon Grotesque"/>
              </a:rPr>
              <a:t> 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Speckled cream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 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barrels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 accented with 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five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 clean and bright trim colors </a:t>
            </a:r>
            <a:r>
              <a:rPr dirty="0" sz="1100" spc="5">
                <a:solidFill>
                  <a:srgbClr val="424143"/>
                </a:solidFill>
                <a:latin typeface="Brandon Grotesque"/>
                <a:cs typeface="Brandon Grotesque"/>
              </a:rPr>
              <a:t> </a:t>
            </a:r>
            <a:r>
              <a:rPr dirty="0" sz="1100" spc="-5">
                <a:solidFill>
                  <a:srgbClr val="424143"/>
                </a:solidFill>
                <a:latin typeface="Brandon Grotesque"/>
                <a:cs typeface="Brandon Grotesque"/>
              </a:rPr>
              <a:t>Ultrasmooth </a:t>
            </a:r>
            <a:r>
              <a:rPr dirty="0" sz="1100">
                <a:solidFill>
                  <a:srgbClr val="424143"/>
                </a:solidFill>
                <a:latin typeface="Brandon Grotesque"/>
                <a:cs typeface="Brandon Grotesque"/>
              </a:rPr>
              <a:t>black writing ink</a:t>
            </a:r>
            <a:endParaRPr sz="1100">
              <a:latin typeface="Brandon Grotesque"/>
              <a:cs typeface="Brandon Grotesqu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4609" y="9231767"/>
            <a:ext cx="6978015" cy="0"/>
          </a:xfrm>
          <a:custGeom>
            <a:avLst/>
            <a:gdLst/>
            <a:ahLst/>
            <a:cxnLst/>
            <a:rect l="l" t="t" r="r" b="b"/>
            <a:pathLst>
              <a:path w="6978015" h="0">
                <a:moveTo>
                  <a:pt x="0" y="0"/>
                </a:moveTo>
                <a:lnTo>
                  <a:pt x="6977392" y="0"/>
                </a:lnTo>
              </a:path>
            </a:pathLst>
          </a:custGeom>
          <a:ln w="6350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6289875" y="1758027"/>
            <a:ext cx="327025" cy="212090"/>
            <a:chOff x="6289875" y="1758027"/>
            <a:chExt cx="327025" cy="21209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9875" y="1758027"/>
              <a:ext cx="145338" cy="2118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56617" y="1761558"/>
              <a:ext cx="160032" cy="20827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55759" y="277012"/>
            <a:ext cx="7226300" cy="5691505"/>
            <a:chOff x="355759" y="277012"/>
            <a:chExt cx="7226300" cy="5691505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7220" y="301819"/>
              <a:ext cx="2740151" cy="47853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759" y="277012"/>
              <a:ext cx="2735413" cy="46388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37065" y="2868235"/>
              <a:ext cx="4544562" cy="30998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60979" y="2747568"/>
              <a:ext cx="4433709" cy="30990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26881" y="2136269"/>
              <a:ext cx="4151370" cy="35661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16772" y="2027631"/>
              <a:ext cx="4100766" cy="35541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11641" y="877891"/>
              <a:ext cx="3895338" cy="39166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14857" y="803808"/>
              <a:ext cx="3825033" cy="38584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1249" y="478604"/>
              <a:ext cx="3291834" cy="44226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08976" y="427828"/>
              <a:ext cx="3283821" cy="430755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70663" y="1596186"/>
              <a:ext cx="551815" cy="551180"/>
            </a:xfrm>
            <a:custGeom>
              <a:avLst/>
              <a:gdLst/>
              <a:ahLst/>
              <a:cxnLst/>
              <a:rect l="l" t="t" r="r" b="b"/>
              <a:pathLst>
                <a:path w="551815" h="551180">
                  <a:moveTo>
                    <a:pt x="225552" y="395630"/>
                  </a:moveTo>
                  <a:lnTo>
                    <a:pt x="217195" y="395630"/>
                  </a:lnTo>
                  <a:lnTo>
                    <a:pt x="217195" y="414337"/>
                  </a:lnTo>
                  <a:lnTo>
                    <a:pt x="195224" y="414337"/>
                  </a:lnTo>
                  <a:lnTo>
                    <a:pt x="195224" y="395630"/>
                  </a:lnTo>
                  <a:lnTo>
                    <a:pt x="186867" y="395630"/>
                  </a:lnTo>
                  <a:lnTo>
                    <a:pt x="186867" y="442607"/>
                  </a:lnTo>
                  <a:lnTo>
                    <a:pt x="195224" y="442607"/>
                  </a:lnTo>
                  <a:lnTo>
                    <a:pt x="195224" y="421906"/>
                  </a:lnTo>
                  <a:lnTo>
                    <a:pt x="217195" y="421906"/>
                  </a:lnTo>
                  <a:lnTo>
                    <a:pt x="217195" y="442607"/>
                  </a:lnTo>
                  <a:lnTo>
                    <a:pt x="225552" y="442607"/>
                  </a:lnTo>
                  <a:lnTo>
                    <a:pt x="225552" y="395630"/>
                  </a:lnTo>
                  <a:close/>
                </a:path>
                <a:path w="551815" h="551180">
                  <a:moveTo>
                    <a:pt x="283349" y="415290"/>
                  </a:moveTo>
                  <a:lnTo>
                    <a:pt x="282727" y="411873"/>
                  </a:lnTo>
                  <a:lnTo>
                    <a:pt x="280250" y="405790"/>
                  </a:lnTo>
                  <a:lnTo>
                    <a:pt x="278523" y="403174"/>
                  </a:lnTo>
                  <a:lnTo>
                    <a:pt x="277329" y="402005"/>
                  </a:lnTo>
                  <a:lnTo>
                    <a:pt x="274586" y="399313"/>
                  </a:lnTo>
                  <a:lnTo>
                    <a:pt x="274586" y="416433"/>
                  </a:lnTo>
                  <a:lnTo>
                    <a:pt x="274586" y="421297"/>
                  </a:lnTo>
                  <a:lnTo>
                    <a:pt x="274193" y="423633"/>
                  </a:lnTo>
                  <a:lnTo>
                    <a:pt x="260832" y="436232"/>
                  </a:lnTo>
                  <a:lnTo>
                    <a:pt x="255955" y="436232"/>
                  </a:lnTo>
                  <a:lnTo>
                    <a:pt x="242277" y="421297"/>
                  </a:lnTo>
                  <a:lnTo>
                    <a:pt x="242277" y="416433"/>
                  </a:lnTo>
                  <a:lnTo>
                    <a:pt x="255955" y="402005"/>
                  </a:lnTo>
                  <a:lnTo>
                    <a:pt x="260832" y="402005"/>
                  </a:lnTo>
                  <a:lnTo>
                    <a:pt x="274586" y="416433"/>
                  </a:lnTo>
                  <a:lnTo>
                    <a:pt x="274586" y="399313"/>
                  </a:lnTo>
                  <a:lnTo>
                    <a:pt x="274104" y="398830"/>
                  </a:lnTo>
                  <a:lnTo>
                    <a:pt x="271462" y="397192"/>
                  </a:lnTo>
                  <a:lnTo>
                    <a:pt x="265366" y="394931"/>
                  </a:lnTo>
                  <a:lnTo>
                    <a:pt x="262001" y="394398"/>
                  </a:lnTo>
                  <a:lnTo>
                    <a:pt x="254698" y="394423"/>
                  </a:lnTo>
                  <a:lnTo>
                    <a:pt x="233641" y="423633"/>
                  </a:lnTo>
                  <a:lnTo>
                    <a:pt x="234137" y="426326"/>
                  </a:lnTo>
                  <a:lnTo>
                    <a:pt x="254698" y="443801"/>
                  </a:lnTo>
                  <a:lnTo>
                    <a:pt x="258330" y="443801"/>
                  </a:lnTo>
                  <a:lnTo>
                    <a:pt x="283298" y="422986"/>
                  </a:lnTo>
                  <a:lnTo>
                    <a:pt x="283349" y="415290"/>
                  </a:lnTo>
                  <a:close/>
                </a:path>
                <a:path w="551815" h="551180">
                  <a:moveTo>
                    <a:pt x="328930" y="395630"/>
                  </a:moveTo>
                  <a:lnTo>
                    <a:pt x="320573" y="395630"/>
                  </a:lnTo>
                  <a:lnTo>
                    <a:pt x="320573" y="426237"/>
                  </a:lnTo>
                  <a:lnTo>
                    <a:pt x="320382" y="427443"/>
                  </a:lnTo>
                  <a:lnTo>
                    <a:pt x="312000" y="435838"/>
                  </a:lnTo>
                  <a:lnTo>
                    <a:pt x="308025" y="435838"/>
                  </a:lnTo>
                  <a:lnTo>
                    <a:pt x="299466" y="426237"/>
                  </a:lnTo>
                  <a:lnTo>
                    <a:pt x="299466" y="395630"/>
                  </a:lnTo>
                  <a:lnTo>
                    <a:pt x="291096" y="395630"/>
                  </a:lnTo>
                  <a:lnTo>
                    <a:pt x="291096" y="428180"/>
                  </a:lnTo>
                  <a:lnTo>
                    <a:pt x="291579" y="430733"/>
                  </a:lnTo>
                  <a:lnTo>
                    <a:pt x="307314" y="443788"/>
                  </a:lnTo>
                  <a:lnTo>
                    <a:pt x="312712" y="443788"/>
                  </a:lnTo>
                  <a:lnTo>
                    <a:pt x="328930" y="428180"/>
                  </a:lnTo>
                  <a:lnTo>
                    <a:pt x="328930" y="425348"/>
                  </a:lnTo>
                  <a:lnTo>
                    <a:pt x="328930" y="395630"/>
                  </a:lnTo>
                  <a:close/>
                </a:path>
                <a:path w="551815" h="551180">
                  <a:moveTo>
                    <a:pt x="374637" y="442607"/>
                  </a:moveTo>
                  <a:lnTo>
                    <a:pt x="362673" y="422706"/>
                  </a:lnTo>
                  <a:lnTo>
                    <a:pt x="362153" y="421830"/>
                  </a:lnTo>
                  <a:lnTo>
                    <a:pt x="365658" y="421347"/>
                  </a:lnTo>
                  <a:lnTo>
                    <a:pt x="368350" y="419963"/>
                  </a:lnTo>
                  <a:lnTo>
                    <a:pt x="371957" y="415531"/>
                  </a:lnTo>
                  <a:lnTo>
                    <a:pt x="372135" y="415251"/>
                  </a:lnTo>
                  <a:lnTo>
                    <a:pt x="373037" y="412496"/>
                  </a:lnTo>
                  <a:lnTo>
                    <a:pt x="373037" y="406438"/>
                  </a:lnTo>
                  <a:lnTo>
                    <a:pt x="372541" y="404241"/>
                  </a:lnTo>
                  <a:lnTo>
                    <a:pt x="371729" y="402793"/>
                  </a:lnTo>
                  <a:lnTo>
                    <a:pt x="370611" y="400799"/>
                  </a:lnTo>
                  <a:lnTo>
                    <a:pt x="369303" y="399427"/>
                  </a:lnTo>
                  <a:lnTo>
                    <a:pt x="366039" y="397395"/>
                  </a:lnTo>
                  <a:lnTo>
                    <a:pt x="364286" y="396735"/>
                  </a:lnTo>
                  <a:lnTo>
                    <a:pt x="364286" y="407657"/>
                  </a:lnTo>
                  <a:lnTo>
                    <a:pt x="364286" y="410578"/>
                  </a:lnTo>
                  <a:lnTo>
                    <a:pt x="355269" y="415531"/>
                  </a:lnTo>
                  <a:lnTo>
                    <a:pt x="347560" y="415531"/>
                  </a:lnTo>
                  <a:lnTo>
                    <a:pt x="347560" y="402793"/>
                  </a:lnTo>
                  <a:lnTo>
                    <a:pt x="355854" y="402793"/>
                  </a:lnTo>
                  <a:lnTo>
                    <a:pt x="364286" y="407657"/>
                  </a:lnTo>
                  <a:lnTo>
                    <a:pt x="364286" y="396735"/>
                  </a:lnTo>
                  <a:lnTo>
                    <a:pt x="359968" y="395833"/>
                  </a:lnTo>
                  <a:lnTo>
                    <a:pt x="357784" y="395630"/>
                  </a:lnTo>
                  <a:lnTo>
                    <a:pt x="339204" y="395630"/>
                  </a:lnTo>
                  <a:lnTo>
                    <a:pt x="339204" y="442607"/>
                  </a:lnTo>
                  <a:lnTo>
                    <a:pt x="347560" y="442607"/>
                  </a:lnTo>
                  <a:lnTo>
                    <a:pt x="347560" y="422706"/>
                  </a:lnTo>
                  <a:lnTo>
                    <a:pt x="353669" y="422706"/>
                  </a:lnTo>
                  <a:lnTo>
                    <a:pt x="364553" y="442607"/>
                  </a:lnTo>
                  <a:lnTo>
                    <a:pt x="374637" y="442607"/>
                  </a:lnTo>
                  <a:close/>
                </a:path>
                <a:path w="551815" h="551180">
                  <a:moveTo>
                    <a:pt x="551218" y="272503"/>
                  </a:moveTo>
                  <a:lnTo>
                    <a:pt x="508279" y="275196"/>
                  </a:lnTo>
                  <a:lnTo>
                    <a:pt x="508012" y="286143"/>
                  </a:lnTo>
                  <a:lnTo>
                    <a:pt x="507225" y="297141"/>
                  </a:lnTo>
                  <a:lnTo>
                    <a:pt x="490778" y="363626"/>
                  </a:lnTo>
                  <a:lnTo>
                    <a:pt x="469379" y="403669"/>
                  </a:lnTo>
                  <a:lnTo>
                    <a:pt x="440969" y="438429"/>
                  </a:lnTo>
                  <a:lnTo>
                    <a:pt x="406628" y="467080"/>
                  </a:lnTo>
                  <a:lnTo>
                    <a:pt x="367461" y="488784"/>
                  </a:lnTo>
                  <a:lnTo>
                    <a:pt x="324561" y="502729"/>
                  </a:lnTo>
                  <a:lnTo>
                    <a:pt x="279006" y="508063"/>
                  </a:lnTo>
                  <a:lnTo>
                    <a:pt x="231889" y="503961"/>
                  </a:lnTo>
                  <a:lnTo>
                    <a:pt x="186944" y="490575"/>
                  </a:lnTo>
                  <a:lnTo>
                    <a:pt x="146545" y="469049"/>
                  </a:lnTo>
                  <a:lnTo>
                    <a:pt x="111556" y="440423"/>
                  </a:lnTo>
                  <a:lnTo>
                    <a:pt x="82829" y="405739"/>
                  </a:lnTo>
                  <a:lnTo>
                    <a:pt x="61252" y="366052"/>
                  </a:lnTo>
                  <a:lnTo>
                    <a:pt x="47663" y="322402"/>
                  </a:lnTo>
                  <a:lnTo>
                    <a:pt x="42951" y="275818"/>
                  </a:lnTo>
                  <a:lnTo>
                    <a:pt x="43205" y="264871"/>
                  </a:lnTo>
                  <a:lnTo>
                    <a:pt x="60515" y="186867"/>
                  </a:lnTo>
                  <a:lnTo>
                    <a:pt x="82054" y="146456"/>
                  </a:lnTo>
                  <a:lnTo>
                    <a:pt x="110693" y="111455"/>
                  </a:lnTo>
                  <a:lnTo>
                    <a:pt x="145389" y="82715"/>
                  </a:lnTo>
                  <a:lnTo>
                    <a:pt x="185089" y="61125"/>
                  </a:lnTo>
                  <a:lnTo>
                    <a:pt x="228752" y="47523"/>
                  </a:lnTo>
                  <a:lnTo>
                    <a:pt x="275336" y="42799"/>
                  </a:lnTo>
                  <a:lnTo>
                    <a:pt x="275336" y="91833"/>
                  </a:lnTo>
                  <a:lnTo>
                    <a:pt x="394004" y="27838"/>
                  </a:lnTo>
                  <a:lnTo>
                    <a:pt x="348894" y="9359"/>
                  </a:lnTo>
                  <a:lnTo>
                    <a:pt x="277926" y="0"/>
                  </a:lnTo>
                  <a:lnTo>
                    <a:pt x="229743" y="4064"/>
                  </a:lnTo>
                  <a:lnTo>
                    <a:pt x="183718" y="16306"/>
                  </a:lnTo>
                  <a:lnTo>
                    <a:pt x="140766" y="36080"/>
                  </a:lnTo>
                  <a:lnTo>
                    <a:pt x="101841" y="62687"/>
                  </a:lnTo>
                  <a:lnTo>
                    <a:pt x="67856" y="95453"/>
                  </a:lnTo>
                  <a:lnTo>
                    <a:pt x="39763" y="133667"/>
                  </a:lnTo>
                  <a:lnTo>
                    <a:pt x="18491" y="176657"/>
                  </a:lnTo>
                  <a:lnTo>
                    <a:pt x="4965" y="223748"/>
                  </a:lnTo>
                  <a:lnTo>
                    <a:pt x="304" y="262851"/>
                  </a:lnTo>
                  <a:lnTo>
                    <a:pt x="0" y="275818"/>
                  </a:lnTo>
                  <a:lnTo>
                    <a:pt x="4292" y="324269"/>
                  </a:lnTo>
                  <a:lnTo>
                    <a:pt x="16725" y="370192"/>
                  </a:lnTo>
                  <a:lnTo>
                    <a:pt x="36614" y="412750"/>
                  </a:lnTo>
                  <a:lnTo>
                    <a:pt x="63271" y="451116"/>
                  </a:lnTo>
                  <a:lnTo>
                    <a:pt x="95999" y="484466"/>
                  </a:lnTo>
                  <a:lnTo>
                    <a:pt x="134124" y="511962"/>
                  </a:lnTo>
                  <a:lnTo>
                    <a:pt x="176961" y="532790"/>
                  </a:lnTo>
                  <a:lnTo>
                    <a:pt x="223824" y="546112"/>
                  </a:lnTo>
                  <a:lnTo>
                    <a:pt x="262915" y="550773"/>
                  </a:lnTo>
                  <a:lnTo>
                    <a:pt x="275882" y="551091"/>
                  </a:lnTo>
                  <a:lnTo>
                    <a:pt x="324319" y="546798"/>
                  </a:lnTo>
                  <a:lnTo>
                    <a:pt x="370230" y="534352"/>
                  </a:lnTo>
                  <a:lnTo>
                    <a:pt x="412800" y="514451"/>
                  </a:lnTo>
                  <a:lnTo>
                    <a:pt x="451180" y="487794"/>
                  </a:lnTo>
                  <a:lnTo>
                    <a:pt x="484543" y="455041"/>
                  </a:lnTo>
                  <a:lnTo>
                    <a:pt x="512064" y="416902"/>
                  </a:lnTo>
                  <a:lnTo>
                    <a:pt x="532904" y="374065"/>
                  </a:lnTo>
                  <a:lnTo>
                    <a:pt x="546252" y="327190"/>
                  </a:lnTo>
                  <a:lnTo>
                    <a:pt x="550900" y="288175"/>
                  </a:lnTo>
                  <a:lnTo>
                    <a:pt x="551218" y="272503"/>
                  </a:lnTo>
                  <a:close/>
                </a:path>
              </a:pathLst>
            </a:custGeom>
            <a:solidFill>
              <a:srgbClr val="87A83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2036" y="8179789"/>
            <a:ext cx="181966" cy="18196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81972" y="8176531"/>
            <a:ext cx="204229" cy="188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Hub_311_JavalinaEco_CFPF</dc:title>
  <dcterms:created xsi:type="dcterms:W3CDTF">2022-02-02T16:50:51Z</dcterms:created>
  <dcterms:modified xsi:type="dcterms:W3CDTF">2022-02-02T16:50:51Z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2022-02-02T00:00:00Z</vt:filetime>
  </property>
</Properties>
</file>