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992" y="-118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665101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5243" y="5436413"/>
            <a:ext cx="2595598" cy="3854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01" y="9417235"/>
            <a:ext cx="370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12/31/2021.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1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silkscreen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setup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$15.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FREE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1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24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hour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rush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service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available, 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Standard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production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is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five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business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days.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FOB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MA.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All pricing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in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USD</a:t>
            </a:r>
            <a:r>
              <a:rPr sz="800" b="0" spc="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 </a:t>
            </a:r>
            <a:r>
              <a:rPr sz="800" b="0" spc="-16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subject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to change.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Complete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sz="800" b="0" spc="-5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</a:t>
            </a:r>
            <a:r>
              <a:rPr sz="800" b="0" dirty="0">
                <a:solidFill>
                  <a:srgbClr val="434244"/>
                </a:solidFill>
                <a:latin typeface="Brandon Grotesque Regular"/>
                <a:cs typeface="Brandon Grotesque Regular"/>
              </a:rPr>
              <a:t> information available.</a:t>
            </a:r>
            <a:endParaRPr sz="800">
              <a:latin typeface="Brandon Grotesque Regular"/>
              <a:cs typeface="Brandon Grotesque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884" y="7148566"/>
            <a:ext cx="159448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dirty="0">
                <a:solidFill>
                  <a:srgbClr val="46505B"/>
                </a:solidFill>
                <a:latin typeface="Avenir Black"/>
                <a:cs typeface="Avenir Black"/>
              </a:rPr>
              <a:t>FINAGEL</a:t>
            </a:r>
            <a:endParaRPr sz="2800">
              <a:latin typeface="Avenir Black"/>
              <a:cs typeface="Aveni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884" y="6925592"/>
            <a:ext cx="54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BA202B"/>
                </a:solidFill>
                <a:latin typeface="Brandon Grotesque Black"/>
                <a:cs typeface="Brandon Grotesque Black"/>
              </a:rPr>
              <a:t>NEW</a:t>
            </a:r>
            <a:endParaRPr sz="1800">
              <a:latin typeface="Brandon Grotesque Black"/>
              <a:cs typeface="Brandon Grotesque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451" y="7619847"/>
            <a:ext cx="2973070" cy="7372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b="1" spc="-3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(</a:t>
            </a:r>
            <a:r>
              <a:rPr sz="1100" b="1" spc="-5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I</a:t>
            </a:r>
            <a:r>
              <a:rPr sz="1100" b="1" spc="-30" dirty="0">
                <a:solidFill>
                  <a:srgbClr val="424143"/>
                </a:solidFill>
                <a:latin typeface="Brandon Grotesque Bold"/>
                <a:cs typeface="Brandon Grotesque Bold"/>
              </a:rPr>
              <a:t>tem </a:t>
            </a:r>
            <a:r>
              <a:rPr sz="1100" b="1" spc="-5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N</a:t>
            </a:r>
            <a:r>
              <a:rPr sz="1100" b="1" spc="-30" dirty="0">
                <a:solidFill>
                  <a:srgbClr val="424143"/>
                </a:solidFill>
                <a:latin typeface="Brandon Grotesque Bold"/>
                <a:cs typeface="Brandon Grotesque Bold"/>
              </a:rPr>
              <a:t>o: 25</a:t>
            </a:r>
            <a:r>
              <a:rPr sz="1100" b="1" spc="-45" dirty="0">
                <a:solidFill>
                  <a:srgbClr val="424143"/>
                </a:solidFill>
                <a:latin typeface="Brandon Grotesque Bold"/>
                <a:cs typeface="Brandon Grotesque Bold"/>
              </a:rPr>
              <a:t>4</a:t>
            </a:r>
            <a:r>
              <a:rPr sz="1100" b="1" spc="-30" dirty="0">
                <a:solidFill>
                  <a:srgbClr val="424143"/>
                </a:solidFill>
                <a:latin typeface="Brandon Grotesque Bold"/>
                <a:cs typeface="Brandon Grotesque Bold"/>
              </a:rPr>
              <a:t>)</a:t>
            </a:r>
            <a:endParaRPr sz="1100">
              <a:latin typeface="Brandon Grotesque Bold"/>
              <a:cs typeface="Brandon Grotesque Bold"/>
            </a:endParaRPr>
          </a:p>
          <a:p>
            <a:pPr marL="92710" indent="-80645">
              <a:lnSpc>
                <a:spcPct val="100000"/>
              </a:lnSpc>
              <a:spcBef>
                <a:spcPts val="80"/>
              </a:spcBef>
              <a:buChar char="•"/>
              <a:tabLst>
                <a:tab pos="93345" algn="l"/>
              </a:tabLst>
            </a:pP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Brightly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translucent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body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click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pen</a:t>
            </a: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with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a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rubber</a:t>
            </a:r>
            <a:r>
              <a:rPr sz="1100" b="0" spc="-1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grip</a:t>
            </a:r>
            <a:endParaRPr sz="1100">
              <a:latin typeface="Brandon Grotesque Regular"/>
              <a:cs typeface="Brandon Grotesque Regular"/>
            </a:endParaRPr>
          </a:p>
          <a:p>
            <a:pPr marL="92710" indent="-80645">
              <a:lnSpc>
                <a:spcPct val="100000"/>
              </a:lnSpc>
              <a:spcBef>
                <a:spcPts val="80"/>
              </a:spcBef>
              <a:buChar char="•"/>
              <a:tabLst>
                <a:tab pos="93345" algn="l"/>
              </a:tabLst>
            </a:pP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Comes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with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smooth-writing</a:t>
            </a:r>
            <a:r>
              <a:rPr sz="1100" b="0" spc="-1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blue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gel</a:t>
            </a:r>
            <a:r>
              <a:rPr sz="1100" b="0" spc="-1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ink</a:t>
            </a:r>
            <a:endParaRPr sz="1100">
              <a:latin typeface="Brandon Grotesque Regular"/>
              <a:cs typeface="Brandon Grotesque Regular"/>
            </a:endParaRPr>
          </a:p>
          <a:p>
            <a:pPr marL="92710" indent="-80645">
              <a:lnSpc>
                <a:spcPct val="100000"/>
              </a:lnSpc>
              <a:spcBef>
                <a:spcPts val="80"/>
              </a:spcBef>
              <a:buChar char="•"/>
              <a:tabLst>
                <a:tab pos="93345" algn="l"/>
              </a:tabLst>
            </a:pPr>
            <a:r>
              <a:rPr sz="1100" b="0" spc="-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Great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value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with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one</a:t>
            </a:r>
            <a:r>
              <a:rPr sz="1100" b="0" spc="-2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decorating</a:t>
            </a:r>
            <a:r>
              <a:rPr sz="1100" b="0" spc="-15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sz="1100" b="0" dirty="0">
                <a:solidFill>
                  <a:srgbClr val="424143"/>
                </a:solidFill>
                <a:latin typeface="Brandon Grotesque Regular"/>
                <a:cs typeface="Brandon Grotesque Regular"/>
              </a:rPr>
              <a:t>options</a:t>
            </a:r>
            <a:endParaRPr sz="1100">
              <a:latin typeface="Brandon Grotesque Regular"/>
              <a:cs typeface="Brandon Grotesque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5" ma:contentTypeDescription="Create a new document." ma:contentTypeScope="" ma:versionID="ca3dff026e8e0a73313e70d58d935227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c3e44392095a4513c6ba9080906fc3b5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2c13e6c-6b6a-49d7-ae9e-42a8c0e801e0" xsi:nil="true"/>
  </documentManagement>
</p:properties>
</file>

<file path=customXml/itemProps1.xml><?xml version="1.0" encoding="utf-8"?>
<ds:datastoreItem xmlns:ds="http://schemas.openxmlformats.org/officeDocument/2006/customXml" ds:itemID="{11180DE3-23DE-4BC5-9C96-46615E598029}"/>
</file>

<file path=customXml/itemProps2.xml><?xml version="1.0" encoding="utf-8"?>
<ds:datastoreItem xmlns:ds="http://schemas.openxmlformats.org/officeDocument/2006/customXml" ds:itemID="{6F2E2324-996D-4393-A2F1-DE0825719998}"/>
</file>

<file path=customXml/itemProps3.xml><?xml version="1.0" encoding="utf-8"?>
<ds:datastoreItem xmlns:ds="http://schemas.openxmlformats.org/officeDocument/2006/customXml" ds:itemID="{C6D30518-6B90-4836-B10B-4AE36E8949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 Black</vt:lpstr>
      <vt:lpstr>Brandon Grotesque Black</vt:lpstr>
      <vt:lpstr>Brandon Grotesque Bold</vt:lpstr>
      <vt:lpstr>Brandon Grotesque Regular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Hub_254_FinaGel_CFPF</dc:title>
  <cp:lastModifiedBy>Thomas Spirito</cp:lastModifiedBy>
  <cp:revision>1</cp:revision>
  <dcterms:created xsi:type="dcterms:W3CDTF">2021-09-20T15:07:14Z</dcterms:created>
  <dcterms:modified xsi:type="dcterms:W3CDTF">2021-09-20T15:07:27Z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2021-09-20T00:00:00Z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2021-09-20T00:00:00Z</vt:filetime>
  </property>
  <property fmtid="{D5CDD505-2E9C-101B-9397-08002B2CF9AE}" pid="5" name="ContentTypeId">
    <vt:lpwstr>0x010100EFFB0F71639D48448B8E76610D94F0EE</vt:lpwstr>
  </property>
</Properties>
</file>