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45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pirito" userId="fd1506b2-4ad1-4a1a-9224-dba686a33f90" providerId="ADAL" clId="{DBC1FCDB-9933-49BB-B8CD-673E84E2A3A2}"/>
    <pc:docChg chg="custSel modSld">
      <pc:chgData name="Thomas Spirito" userId="fd1506b2-4ad1-4a1a-9224-dba686a33f90" providerId="ADAL" clId="{DBC1FCDB-9933-49BB-B8CD-673E84E2A3A2}" dt="2021-08-06T15:47:42.403" v="0" actId="478"/>
      <pc:docMkLst>
        <pc:docMk/>
      </pc:docMkLst>
      <pc:sldChg chg="delSp mod">
        <pc:chgData name="Thomas Spirito" userId="fd1506b2-4ad1-4a1a-9224-dba686a33f90" providerId="ADAL" clId="{DBC1FCDB-9933-49BB-B8CD-673E84E2A3A2}" dt="2021-08-06T15:47:42.403" v="0" actId="478"/>
        <pc:sldMkLst>
          <pc:docMk/>
          <pc:sldMk cId="0" sldId="256"/>
        </pc:sldMkLst>
        <pc:spChg chg="del">
          <ac:chgData name="Thomas Spirito" userId="fd1506b2-4ad1-4a1a-9224-dba686a33f90" providerId="ADAL" clId="{DBC1FCDB-9933-49BB-B8CD-673E84E2A3A2}" dt="2021-08-06T15:47:42.403" v="0" actId="478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6991984"/>
          </a:xfrm>
          <a:custGeom>
            <a:avLst/>
            <a:gdLst/>
            <a:ahLst/>
            <a:cxnLst/>
            <a:rect l="l" t="t" r="r" b="b"/>
            <a:pathLst>
              <a:path w="7772400" h="6991984">
                <a:moveTo>
                  <a:pt x="7772400" y="0"/>
                </a:moveTo>
                <a:lnTo>
                  <a:pt x="0" y="0"/>
                </a:lnTo>
                <a:lnTo>
                  <a:pt x="0" y="6991756"/>
                </a:lnTo>
                <a:lnTo>
                  <a:pt x="7772400" y="6991756"/>
                </a:lnTo>
                <a:lnTo>
                  <a:pt x="7772400" y="0"/>
                </a:lnTo>
                <a:close/>
              </a:path>
            </a:pathLst>
          </a:custGeom>
          <a:solidFill>
            <a:srgbClr val="84C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8657" y="318580"/>
            <a:ext cx="1730069" cy="12162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367" y="704447"/>
            <a:ext cx="688014" cy="74351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7312" y="349157"/>
            <a:ext cx="2639077" cy="13827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01" y="9390124"/>
            <a:ext cx="4253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through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12/31/2021.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Full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</a:t>
            </a:r>
            <a:r>
              <a:rPr sz="800" b="0" spc="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imprint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setup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on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toggle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$45.</a:t>
            </a:r>
            <a:r>
              <a:rPr sz="800" b="0" spc="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Standard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production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is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five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business</a:t>
            </a:r>
            <a:r>
              <a:rPr sz="800" b="0" spc="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days. </a:t>
            </a:r>
            <a:r>
              <a:rPr sz="800" b="0" spc="-16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FOB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MA. All pricing in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USD and subject to change.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Complete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information available.</a:t>
            </a:r>
            <a:endParaRPr sz="800">
              <a:latin typeface="Brandon Grotesque Regular"/>
              <a:cs typeface="Brandon Grotesque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4606" y="9231770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>
                <a:moveTo>
                  <a:pt x="0" y="0"/>
                </a:moveTo>
                <a:lnTo>
                  <a:pt x="6977405" y="0"/>
                </a:lnTo>
              </a:path>
            </a:pathLst>
          </a:custGeom>
          <a:ln w="6350">
            <a:solidFill>
              <a:srgbClr val="A7A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8458" y="8425713"/>
            <a:ext cx="3885565" cy="52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indent="-80645">
              <a:lnSpc>
                <a:spcPts val="1310"/>
              </a:lnSpc>
              <a:spcBef>
                <a:spcPts val="100"/>
              </a:spcBef>
              <a:buChar char="•"/>
              <a:tabLst>
                <a:tab pos="93345" algn="l"/>
              </a:tabLst>
            </a:pP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handy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elastic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band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to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keep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your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favorite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pen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in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place</a:t>
            </a:r>
            <a:endParaRPr sz="1100">
              <a:latin typeface="Brandon Grotesque Regular"/>
              <a:cs typeface="Brandon Grotesque Regular"/>
            </a:endParaRPr>
          </a:p>
          <a:p>
            <a:pPr marL="92710" indent="-80645">
              <a:lnSpc>
                <a:spcPts val="1300"/>
              </a:lnSpc>
              <a:buChar char="•"/>
              <a:tabLst>
                <a:tab pos="93345" algn="l"/>
              </a:tabLst>
            </a:pPr>
            <a:r>
              <a:rPr sz="1100" b="0" spc="-5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F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ashionable tweed cover and 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7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0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g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/</a:t>
            </a:r>
            <a:r>
              <a:rPr sz="1100" dirty="0">
                <a:solidFill>
                  <a:srgbClr val="424143"/>
                </a:solidFill>
                <a:latin typeface="SimSun"/>
                <a:cs typeface="SimSun"/>
              </a:rPr>
              <a:t>㎡</a:t>
            </a:r>
            <a:r>
              <a:rPr sz="1100" spc="-310" dirty="0">
                <a:solidFill>
                  <a:srgbClr val="424143"/>
                </a:solidFill>
                <a:latin typeface="SimSun"/>
                <a:cs typeface="SimSun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weight stock for high-end appeal</a:t>
            </a:r>
            <a:endParaRPr sz="1100">
              <a:latin typeface="Brandon Grotesque Regular"/>
              <a:cs typeface="Brandon Grotesque Regular"/>
            </a:endParaRPr>
          </a:p>
          <a:p>
            <a:pPr marL="92710" indent="-80645">
              <a:lnSpc>
                <a:spcPts val="1310"/>
              </a:lnSpc>
              <a:buChar char="•"/>
              <a:tabLst>
                <a:tab pos="93345" algn="l"/>
              </a:tabLst>
            </a:pP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Versatile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dot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grid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paper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for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variety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of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writing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uses</a:t>
            </a:r>
            <a:endParaRPr sz="1100">
              <a:latin typeface="Brandon Grotesque Regular"/>
              <a:cs typeface="Brandon Grotesque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003" y="1703480"/>
            <a:ext cx="5838190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080" indent="-388620">
              <a:lnSpc>
                <a:spcPct val="119800"/>
              </a:lnSpc>
              <a:spcBef>
                <a:spcPts val="100"/>
              </a:spcBef>
            </a:pPr>
            <a:r>
              <a:rPr sz="1600" b="0" spc="-2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Turn</a:t>
            </a:r>
            <a:r>
              <a:rPr sz="1600" b="0" spc="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an</a:t>
            </a:r>
            <a:r>
              <a:rPr sz="1600" b="0" spc="1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everyday</a:t>
            </a:r>
            <a:r>
              <a:rPr sz="1600" b="0" spc="1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task—note-taking,</a:t>
            </a:r>
            <a:r>
              <a:rPr sz="1600" b="0" spc="1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journaling,</a:t>
            </a:r>
            <a:r>
              <a:rPr sz="1600" b="0" spc="1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brainstorming,</a:t>
            </a:r>
            <a:r>
              <a:rPr sz="1600" b="0" spc="1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or</a:t>
            </a:r>
            <a:r>
              <a:rPr sz="1600" b="0" spc="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doodling </a:t>
            </a:r>
            <a:r>
              <a:rPr sz="1600" b="0" spc="-34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into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a delightful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experience with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our new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600" b="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and </a:t>
            </a:r>
            <a:r>
              <a:rPr sz="1600" b="0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improved Libretto!</a:t>
            </a:r>
            <a:endParaRPr sz="1600">
              <a:latin typeface="Brandon Grotesque Regular"/>
              <a:cs typeface="Brandon Grotesque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549" y="7308635"/>
            <a:ext cx="3463925" cy="11455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b="1" spc="-175" dirty="0">
                <a:solidFill>
                  <a:srgbClr val="424143"/>
                </a:solidFill>
                <a:latin typeface="Brandon Grotesque Black"/>
                <a:cs typeface="Brandon Grotesque Black"/>
              </a:rPr>
              <a:t>LIBRETTO</a:t>
            </a:r>
            <a:endParaRPr sz="3200">
              <a:latin typeface="Brandon Grotesque Black"/>
              <a:cs typeface="Brandon Grotesque Black"/>
            </a:endParaRPr>
          </a:p>
          <a:p>
            <a:pPr marL="51435">
              <a:lnSpc>
                <a:spcPts val="1310"/>
              </a:lnSpc>
              <a:spcBef>
                <a:spcPts val="270"/>
              </a:spcBef>
            </a:pPr>
            <a:r>
              <a:rPr sz="1100" b="1" spc="-35" dirty="0">
                <a:solidFill>
                  <a:srgbClr val="424143"/>
                </a:solidFill>
                <a:latin typeface="Brandon Grotesque Bold"/>
                <a:cs typeface="Brandon Grotesque Bold"/>
              </a:rPr>
              <a:t>(</a:t>
            </a:r>
            <a:r>
              <a:rPr sz="1100" b="1" spc="-55" dirty="0">
                <a:solidFill>
                  <a:srgbClr val="424143"/>
                </a:solidFill>
                <a:latin typeface="Brandon Grotesque Bold"/>
                <a:cs typeface="Brandon Grotesque Bold"/>
              </a:rPr>
              <a:t>I</a:t>
            </a:r>
            <a:r>
              <a:rPr sz="1100" b="1" spc="-30" dirty="0">
                <a:solidFill>
                  <a:srgbClr val="424143"/>
                </a:solidFill>
                <a:latin typeface="Brandon Grotesque Bold"/>
                <a:cs typeface="Brandon Grotesque Bold"/>
              </a:rPr>
              <a:t>tem: N</a:t>
            </a:r>
            <a:r>
              <a:rPr sz="1100" b="1" spc="-45" dirty="0">
                <a:solidFill>
                  <a:srgbClr val="424143"/>
                </a:solidFill>
                <a:latin typeface="Brandon Grotesque Bold"/>
                <a:cs typeface="Brandon Grotesque Bold"/>
              </a:rPr>
              <a:t>O</a:t>
            </a:r>
            <a:r>
              <a:rPr sz="1100" b="1" spc="-30" dirty="0">
                <a:solidFill>
                  <a:srgbClr val="424143"/>
                </a:solidFill>
                <a:latin typeface="Brandon Grotesque Bold"/>
                <a:cs typeface="Brandon Grotesque Bold"/>
              </a:rPr>
              <a:t>TEBOOK)</a:t>
            </a:r>
            <a:endParaRPr sz="1100">
              <a:latin typeface="Brandon Grotesque Bold"/>
              <a:cs typeface="Brandon Grotesque Bold"/>
            </a:endParaRPr>
          </a:p>
          <a:p>
            <a:pPr marL="144145" marR="5080" indent="-93345">
              <a:lnSpc>
                <a:spcPts val="1300"/>
              </a:lnSpc>
              <a:spcBef>
                <a:spcPts val="50"/>
              </a:spcBef>
              <a:buClr>
                <a:srgbClr val="414042"/>
              </a:buClr>
              <a:buSzPct val="90909"/>
              <a:buFont typeface="Brandon Grotesque Bold"/>
              <a:buChar char="•"/>
              <a:tabLst>
                <a:tab pos="129539" algn="l"/>
              </a:tabLst>
            </a:pP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This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giftable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journal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features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full-color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imprint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on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the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toggle </a:t>
            </a:r>
            <a:r>
              <a:rPr sz="1100" b="0" spc="-23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on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the elastic band 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closure</a:t>
            </a:r>
            <a:endParaRPr sz="1100">
              <a:latin typeface="Brandon Grotesque Regular"/>
              <a:cs typeface="Brandon Grotesque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2741" y="4326115"/>
            <a:ext cx="949325" cy="572135"/>
          </a:xfrm>
          <a:custGeom>
            <a:avLst/>
            <a:gdLst/>
            <a:ahLst/>
            <a:cxnLst/>
            <a:rect l="l" t="t" r="r" b="b"/>
            <a:pathLst>
              <a:path w="949325" h="572135">
                <a:moveTo>
                  <a:pt x="415776" y="132668"/>
                </a:moveTo>
                <a:lnTo>
                  <a:pt x="464361" y="144585"/>
                </a:lnTo>
                <a:lnTo>
                  <a:pt x="513037" y="160812"/>
                </a:lnTo>
                <a:lnTo>
                  <a:pt x="561136" y="180904"/>
                </a:lnTo>
                <a:lnTo>
                  <a:pt x="607989" y="204415"/>
                </a:lnTo>
                <a:lnTo>
                  <a:pt x="652927" y="230899"/>
                </a:lnTo>
                <a:lnTo>
                  <a:pt x="695280" y="259909"/>
                </a:lnTo>
                <a:lnTo>
                  <a:pt x="734381" y="290999"/>
                </a:lnTo>
                <a:lnTo>
                  <a:pt x="769860" y="324347"/>
                </a:lnTo>
                <a:lnTo>
                  <a:pt x="802597" y="360449"/>
                </a:lnTo>
                <a:lnTo>
                  <a:pt x="832941" y="398638"/>
                </a:lnTo>
                <a:lnTo>
                  <a:pt x="861241" y="438243"/>
                </a:lnTo>
                <a:lnTo>
                  <a:pt x="888528" y="480291"/>
                </a:lnTo>
                <a:lnTo>
                  <a:pt x="913692" y="523625"/>
                </a:lnTo>
                <a:lnTo>
                  <a:pt x="925152" y="550668"/>
                </a:lnTo>
                <a:lnTo>
                  <a:pt x="932864" y="565118"/>
                </a:lnTo>
                <a:lnTo>
                  <a:pt x="940679" y="571530"/>
                </a:lnTo>
                <a:lnTo>
                  <a:pt x="949120" y="551774"/>
                </a:lnTo>
                <a:lnTo>
                  <a:pt x="933998" y="506333"/>
                </a:lnTo>
                <a:lnTo>
                  <a:pt x="910910" y="458203"/>
                </a:lnTo>
                <a:lnTo>
                  <a:pt x="867489" y="388432"/>
                </a:lnTo>
                <a:lnTo>
                  <a:pt x="837687" y="347640"/>
                </a:lnTo>
                <a:lnTo>
                  <a:pt x="805463" y="308808"/>
                </a:lnTo>
                <a:lnTo>
                  <a:pt x="770233" y="272737"/>
                </a:lnTo>
                <a:lnTo>
                  <a:pt x="733419" y="240341"/>
                </a:lnTo>
                <a:lnTo>
                  <a:pt x="694030" y="209470"/>
                </a:lnTo>
                <a:lnTo>
                  <a:pt x="652440" y="180647"/>
                </a:lnTo>
                <a:lnTo>
                  <a:pt x="609026" y="154394"/>
                </a:lnTo>
                <a:lnTo>
                  <a:pt x="572843" y="135717"/>
                </a:lnTo>
                <a:lnTo>
                  <a:pt x="431908" y="135717"/>
                </a:lnTo>
                <a:lnTo>
                  <a:pt x="415776" y="132668"/>
                </a:lnTo>
                <a:close/>
              </a:path>
              <a:path w="949325" h="572135">
                <a:moveTo>
                  <a:pt x="129370" y="0"/>
                </a:moveTo>
                <a:lnTo>
                  <a:pt x="86005" y="26982"/>
                </a:lnTo>
                <a:lnTo>
                  <a:pt x="52731" y="61621"/>
                </a:lnTo>
                <a:lnTo>
                  <a:pt x="35322" y="80408"/>
                </a:lnTo>
                <a:lnTo>
                  <a:pt x="20017" y="95911"/>
                </a:lnTo>
                <a:lnTo>
                  <a:pt x="6401" y="112337"/>
                </a:lnTo>
                <a:lnTo>
                  <a:pt x="0" y="130223"/>
                </a:lnTo>
                <a:lnTo>
                  <a:pt x="6340" y="150106"/>
                </a:lnTo>
                <a:lnTo>
                  <a:pt x="20791" y="167597"/>
                </a:lnTo>
                <a:lnTo>
                  <a:pt x="37570" y="183565"/>
                </a:lnTo>
                <a:lnTo>
                  <a:pt x="55196" y="198717"/>
                </a:lnTo>
                <a:lnTo>
                  <a:pt x="72190" y="213758"/>
                </a:lnTo>
                <a:lnTo>
                  <a:pt x="84703" y="227308"/>
                </a:lnTo>
                <a:lnTo>
                  <a:pt x="99906" y="243551"/>
                </a:lnTo>
                <a:lnTo>
                  <a:pt x="116754" y="256419"/>
                </a:lnTo>
                <a:lnTo>
                  <a:pt x="134204" y="259846"/>
                </a:lnTo>
                <a:lnTo>
                  <a:pt x="155295" y="244105"/>
                </a:lnTo>
                <a:lnTo>
                  <a:pt x="142407" y="218215"/>
                </a:lnTo>
                <a:lnTo>
                  <a:pt x="111846" y="189255"/>
                </a:lnTo>
                <a:lnTo>
                  <a:pt x="79922" y="164306"/>
                </a:lnTo>
                <a:lnTo>
                  <a:pt x="62944" y="150448"/>
                </a:lnTo>
                <a:lnTo>
                  <a:pt x="71368" y="147498"/>
                </a:lnTo>
                <a:lnTo>
                  <a:pt x="80492" y="145646"/>
                </a:lnTo>
                <a:lnTo>
                  <a:pt x="89783" y="144135"/>
                </a:lnTo>
                <a:lnTo>
                  <a:pt x="98707" y="142206"/>
                </a:lnTo>
                <a:lnTo>
                  <a:pt x="110952" y="138386"/>
                </a:lnTo>
                <a:lnTo>
                  <a:pt x="135146" y="129899"/>
                </a:lnTo>
                <a:lnTo>
                  <a:pt x="147412" y="126115"/>
                </a:lnTo>
                <a:lnTo>
                  <a:pt x="195324" y="115658"/>
                </a:lnTo>
                <a:lnTo>
                  <a:pt x="244046" y="109935"/>
                </a:lnTo>
                <a:lnTo>
                  <a:pt x="287052" y="109271"/>
                </a:lnTo>
                <a:lnTo>
                  <a:pt x="510883" y="109271"/>
                </a:lnTo>
                <a:lnTo>
                  <a:pt x="471592" y="96296"/>
                </a:lnTo>
                <a:lnTo>
                  <a:pt x="441077" y="87812"/>
                </a:lnTo>
                <a:lnTo>
                  <a:pt x="88992" y="87812"/>
                </a:lnTo>
                <a:lnTo>
                  <a:pt x="97784" y="70664"/>
                </a:lnTo>
                <a:lnTo>
                  <a:pt x="110920" y="54563"/>
                </a:lnTo>
                <a:lnTo>
                  <a:pt x="124459" y="38406"/>
                </a:lnTo>
                <a:lnTo>
                  <a:pt x="134458" y="21086"/>
                </a:lnTo>
                <a:lnTo>
                  <a:pt x="136570" y="5364"/>
                </a:lnTo>
                <a:lnTo>
                  <a:pt x="129370" y="0"/>
                </a:lnTo>
                <a:close/>
              </a:path>
              <a:path w="949325" h="572135">
                <a:moveTo>
                  <a:pt x="415776" y="132668"/>
                </a:moveTo>
                <a:lnTo>
                  <a:pt x="431908" y="135717"/>
                </a:lnTo>
                <a:lnTo>
                  <a:pt x="428201" y="134712"/>
                </a:lnTo>
                <a:lnTo>
                  <a:pt x="418281" y="132685"/>
                </a:lnTo>
                <a:lnTo>
                  <a:pt x="415776" y="132668"/>
                </a:lnTo>
                <a:close/>
              </a:path>
              <a:path w="949325" h="572135">
                <a:moveTo>
                  <a:pt x="510883" y="109271"/>
                </a:moveTo>
                <a:lnTo>
                  <a:pt x="287052" y="109271"/>
                </a:lnTo>
                <a:lnTo>
                  <a:pt x="331044" y="112953"/>
                </a:lnTo>
                <a:lnTo>
                  <a:pt x="374470" y="120810"/>
                </a:lnTo>
                <a:lnTo>
                  <a:pt x="415776" y="132668"/>
                </a:lnTo>
                <a:lnTo>
                  <a:pt x="418281" y="132685"/>
                </a:lnTo>
                <a:lnTo>
                  <a:pt x="428201" y="134712"/>
                </a:lnTo>
                <a:lnTo>
                  <a:pt x="431908" y="135717"/>
                </a:lnTo>
                <a:lnTo>
                  <a:pt x="572843" y="135717"/>
                </a:lnTo>
                <a:lnTo>
                  <a:pt x="564163" y="131236"/>
                </a:lnTo>
                <a:lnTo>
                  <a:pt x="518226" y="111696"/>
                </a:lnTo>
                <a:lnTo>
                  <a:pt x="510883" y="109271"/>
                </a:lnTo>
                <a:close/>
              </a:path>
              <a:path w="949325" h="572135">
                <a:moveTo>
                  <a:pt x="256221" y="55550"/>
                </a:moveTo>
                <a:lnTo>
                  <a:pt x="213944" y="57184"/>
                </a:lnTo>
                <a:lnTo>
                  <a:pt x="163143" y="64077"/>
                </a:lnTo>
                <a:lnTo>
                  <a:pt x="122685" y="74657"/>
                </a:lnTo>
                <a:lnTo>
                  <a:pt x="111284" y="80122"/>
                </a:lnTo>
                <a:lnTo>
                  <a:pt x="99915" y="85111"/>
                </a:lnTo>
                <a:lnTo>
                  <a:pt x="88992" y="87812"/>
                </a:lnTo>
                <a:lnTo>
                  <a:pt x="441077" y="87812"/>
                </a:lnTo>
                <a:lnTo>
                  <a:pt x="423793" y="83007"/>
                </a:lnTo>
                <a:lnTo>
                  <a:pt x="375701" y="70919"/>
                </a:lnTo>
                <a:lnTo>
                  <a:pt x="326999" y="61497"/>
                </a:lnTo>
                <a:lnTo>
                  <a:pt x="277371" y="56202"/>
                </a:lnTo>
                <a:lnTo>
                  <a:pt x="256221" y="55550"/>
                </a:lnTo>
                <a:close/>
              </a:path>
            </a:pathLst>
          </a:custGeom>
          <a:solidFill>
            <a:srgbClr val="212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5049" y="4918285"/>
            <a:ext cx="1094105" cy="819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algn="ctr">
              <a:lnSpc>
                <a:spcPts val="2000"/>
              </a:lnSpc>
              <a:spcBef>
                <a:spcPts val="370"/>
              </a:spcBef>
            </a:pPr>
            <a:r>
              <a:rPr sz="1850" b="0" spc="-5" dirty="0">
                <a:solidFill>
                  <a:srgbClr val="414042"/>
                </a:solidFill>
                <a:latin typeface="Brandon Grotesque Medium"/>
                <a:cs typeface="Brandon Grotesque Medium"/>
              </a:rPr>
              <a:t>New</a:t>
            </a:r>
            <a:r>
              <a:rPr sz="1850" b="0" spc="-75" dirty="0">
                <a:solidFill>
                  <a:srgbClr val="414042"/>
                </a:solidFill>
                <a:latin typeface="Brandon Grotesque Medium"/>
                <a:cs typeface="Brandon Grotesque Medium"/>
              </a:rPr>
              <a:t> </a:t>
            </a:r>
            <a:r>
              <a:rPr sz="1850" b="0" spc="5" dirty="0">
                <a:solidFill>
                  <a:srgbClr val="414042"/>
                </a:solidFill>
                <a:latin typeface="Brandon Grotesque Medium"/>
                <a:cs typeface="Brandon Grotesque Medium"/>
              </a:rPr>
              <a:t>elastic </a:t>
            </a:r>
            <a:r>
              <a:rPr sz="1850" b="0" spc="-395" dirty="0">
                <a:solidFill>
                  <a:srgbClr val="414042"/>
                </a:solidFill>
                <a:latin typeface="Brandon Grotesque Medium"/>
                <a:cs typeface="Brandon Grotesque Medium"/>
              </a:rPr>
              <a:t> </a:t>
            </a:r>
            <a:r>
              <a:rPr sz="1850" b="0" spc="5" dirty="0">
                <a:solidFill>
                  <a:srgbClr val="414042"/>
                </a:solidFill>
                <a:latin typeface="Brandon Grotesque Medium"/>
                <a:cs typeface="Brandon Grotesque Medium"/>
              </a:rPr>
              <a:t>band pen </a:t>
            </a:r>
            <a:r>
              <a:rPr sz="1850" b="0" spc="10" dirty="0">
                <a:solidFill>
                  <a:srgbClr val="414042"/>
                </a:solidFill>
                <a:latin typeface="Brandon Grotesque Medium"/>
                <a:cs typeface="Brandon Grotesque Medium"/>
              </a:rPr>
              <a:t> </a:t>
            </a:r>
            <a:r>
              <a:rPr sz="1850" b="0" spc="5" dirty="0">
                <a:solidFill>
                  <a:srgbClr val="414042"/>
                </a:solidFill>
                <a:latin typeface="Brandon Grotesque Medium"/>
                <a:cs typeface="Brandon Grotesque Medium"/>
              </a:rPr>
              <a:t>holder</a:t>
            </a:r>
            <a:endParaRPr sz="1850">
              <a:latin typeface="Brandon Grotesque Medium"/>
              <a:cs typeface="Brandon Grotesque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0678" y="8256959"/>
            <a:ext cx="12192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i="1" spc="-1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Pen</a:t>
            </a:r>
            <a:r>
              <a:rPr sz="1300" b="0" i="1" spc="-2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300" b="0" i="1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sold</a:t>
            </a:r>
            <a:r>
              <a:rPr sz="1300" b="0" i="1" spc="-20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sz="1300" b="0" i="1" spc="-5" dirty="0">
                <a:solidFill>
                  <a:srgbClr val="414042"/>
                </a:solidFill>
                <a:latin typeface="Brandon Grotesque Regular"/>
                <a:cs typeface="Brandon Grotesque Regular"/>
              </a:rPr>
              <a:t>separately.</a:t>
            </a:r>
            <a:endParaRPr sz="1300">
              <a:latin typeface="Brandon Grotesque Regular"/>
              <a:cs typeface="Brandon Grotesque Regula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7154" y="3060573"/>
            <a:ext cx="1224915" cy="3625215"/>
            <a:chOff x="6157154" y="3060573"/>
            <a:chExt cx="1224915" cy="36252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7154" y="3350310"/>
              <a:ext cx="167932" cy="2909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4798" y="3060573"/>
              <a:ext cx="63994" cy="969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61561" y="4783527"/>
              <a:ext cx="220345" cy="529590"/>
            </a:xfrm>
            <a:custGeom>
              <a:avLst/>
              <a:gdLst/>
              <a:ahLst/>
              <a:cxnLst/>
              <a:rect l="l" t="t" r="r" b="b"/>
              <a:pathLst>
                <a:path w="220345" h="529589">
                  <a:moveTo>
                    <a:pt x="92136" y="458470"/>
                  </a:moveTo>
                  <a:lnTo>
                    <a:pt x="85100" y="458470"/>
                  </a:lnTo>
                  <a:lnTo>
                    <a:pt x="77901" y="459740"/>
                  </a:lnTo>
                  <a:lnTo>
                    <a:pt x="54173" y="496570"/>
                  </a:lnTo>
                  <a:lnTo>
                    <a:pt x="55835" y="502920"/>
                  </a:lnTo>
                  <a:lnTo>
                    <a:pt x="59269" y="509270"/>
                  </a:lnTo>
                  <a:lnTo>
                    <a:pt x="64389" y="514350"/>
                  </a:lnTo>
                  <a:lnTo>
                    <a:pt x="71528" y="518160"/>
                  </a:lnTo>
                  <a:lnTo>
                    <a:pt x="81451" y="524510"/>
                  </a:lnTo>
                  <a:lnTo>
                    <a:pt x="93460" y="528320"/>
                  </a:lnTo>
                  <a:lnTo>
                    <a:pt x="106857" y="529590"/>
                  </a:lnTo>
                  <a:lnTo>
                    <a:pt x="115543" y="529590"/>
                  </a:lnTo>
                  <a:lnTo>
                    <a:pt x="124328" y="527050"/>
                  </a:lnTo>
                  <a:lnTo>
                    <a:pt x="133048" y="520700"/>
                  </a:lnTo>
                  <a:lnTo>
                    <a:pt x="134464" y="519430"/>
                  </a:lnTo>
                  <a:lnTo>
                    <a:pt x="101407" y="519430"/>
                  </a:lnTo>
                  <a:lnTo>
                    <a:pt x="85185" y="514350"/>
                  </a:lnTo>
                  <a:lnTo>
                    <a:pt x="70116" y="505460"/>
                  </a:lnTo>
                  <a:lnTo>
                    <a:pt x="63868" y="501650"/>
                  </a:lnTo>
                  <a:lnTo>
                    <a:pt x="63868" y="494030"/>
                  </a:lnTo>
                  <a:lnTo>
                    <a:pt x="87363" y="467360"/>
                  </a:lnTo>
                  <a:lnTo>
                    <a:pt x="109284" y="467360"/>
                  </a:lnTo>
                  <a:lnTo>
                    <a:pt x="105333" y="463550"/>
                  </a:lnTo>
                  <a:lnTo>
                    <a:pt x="98913" y="459740"/>
                  </a:lnTo>
                  <a:lnTo>
                    <a:pt x="92136" y="458470"/>
                  </a:lnTo>
                  <a:close/>
                </a:path>
                <a:path w="220345" h="529589">
                  <a:moveTo>
                    <a:pt x="161486" y="433070"/>
                  </a:moveTo>
                  <a:lnTo>
                    <a:pt x="151587" y="433070"/>
                  </a:lnTo>
                  <a:lnTo>
                    <a:pt x="151781" y="455930"/>
                  </a:lnTo>
                  <a:lnTo>
                    <a:pt x="148882" y="474980"/>
                  </a:lnTo>
                  <a:lnTo>
                    <a:pt x="142896" y="492760"/>
                  </a:lnTo>
                  <a:lnTo>
                    <a:pt x="133832" y="506730"/>
                  </a:lnTo>
                  <a:lnTo>
                    <a:pt x="117913" y="518160"/>
                  </a:lnTo>
                  <a:lnTo>
                    <a:pt x="101407" y="519430"/>
                  </a:lnTo>
                  <a:lnTo>
                    <a:pt x="134464" y="519430"/>
                  </a:lnTo>
                  <a:lnTo>
                    <a:pt x="141541" y="513080"/>
                  </a:lnTo>
                  <a:lnTo>
                    <a:pt x="152015" y="496570"/>
                  </a:lnTo>
                  <a:lnTo>
                    <a:pt x="158818" y="477520"/>
                  </a:lnTo>
                  <a:lnTo>
                    <a:pt x="161942" y="454660"/>
                  </a:lnTo>
                  <a:lnTo>
                    <a:pt x="161486" y="433070"/>
                  </a:lnTo>
                  <a:close/>
                </a:path>
                <a:path w="220345" h="529589">
                  <a:moveTo>
                    <a:pt x="81546" y="477520"/>
                  </a:moveTo>
                  <a:lnTo>
                    <a:pt x="78549" y="478790"/>
                  </a:lnTo>
                  <a:lnTo>
                    <a:pt x="76390" y="483870"/>
                  </a:lnTo>
                  <a:lnTo>
                    <a:pt x="77597" y="487680"/>
                  </a:lnTo>
                  <a:lnTo>
                    <a:pt x="87414" y="491490"/>
                  </a:lnTo>
                  <a:lnTo>
                    <a:pt x="75666" y="497840"/>
                  </a:lnTo>
                  <a:lnTo>
                    <a:pt x="74587" y="499110"/>
                  </a:lnTo>
                  <a:lnTo>
                    <a:pt x="74206" y="501650"/>
                  </a:lnTo>
                  <a:lnTo>
                    <a:pt x="74917" y="504190"/>
                  </a:lnTo>
                  <a:lnTo>
                    <a:pt x="76288" y="505460"/>
                  </a:lnTo>
                  <a:lnTo>
                    <a:pt x="78772" y="506730"/>
                  </a:lnTo>
                  <a:lnTo>
                    <a:pt x="85193" y="510540"/>
                  </a:lnTo>
                  <a:lnTo>
                    <a:pt x="95150" y="513080"/>
                  </a:lnTo>
                  <a:lnTo>
                    <a:pt x="114846" y="513080"/>
                  </a:lnTo>
                  <a:lnTo>
                    <a:pt x="119253" y="510540"/>
                  </a:lnTo>
                  <a:lnTo>
                    <a:pt x="124110" y="504190"/>
                  </a:lnTo>
                  <a:lnTo>
                    <a:pt x="100736" y="504190"/>
                  </a:lnTo>
                  <a:lnTo>
                    <a:pt x="95059" y="502920"/>
                  </a:lnTo>
                  <a:lnTo>
                    <a:pt x="90855" y="501650"/>
                  </a:lnTo>
                  <a:lnTo>
                    <a:pt x="103784" y="495300"/>
                  </a:lnTo>
                  <a:lnTo>
                    <a:pt x="104914" y="492760"/>
                  </a:lnTo>
                  <a:lnTo>
                    <a:pt x="104800" y="488950"/>
                  </a:lnTo>
                  <a:lnTo>
                    <a:pt x="103568" y="487680"/>
                  </a:lnTo>
                  <a:lnTo>
                    <a:pt x="101739" y="486410"/>
                  </a:lnTo>
                  <a:lnTo>
                    <a:pt x="81546" y="477520"/>
                  </a:lnTo>
                  <a:close/>
                </a:path>
                <a:path w="220345" h="529589">
                  <a:moveTo>
                    <a:pt x="109284" y="467360"/>
                  </a:moveTo>
                  <a:lnTo>
                    <a:pt x="93395" y="467360"/>
                  </a:lnTo>
                  <a:lnTo>
                    <a:pt x="106921" y="477520"/>
                  </a:lnTo>
                  <a:lnTo>
                    <a:pt x="110832" y="486410"/>
                  </a:lnTo>
                  <a:lnTo>
                    <a:pt x="110934" y="491490"/>
                  </a:lnTo>
                  <a:lnTo>
                    <a:pt x="113919" y="500380"/>
                  </a:lnTo>
                  <a:lnTo>
                    <a:pt x="113284" y="501650"/>
                  </a:lnTo>
                  <a:lnTo>
                    <a:pt x="112407" y="502920"/>
                  </a:lnTo>
                  <a:lnTo>
                    <a:pt x="107543" y="502920"/>
                  </a:lnTo>
                  <a:lnTo>
                    <a:pt x="100736" y="504190"/>
                  </a:lnTo>
                  <a:lnTo>
                    <a:pt x="124110" y="504190"/>
                  </a:lnTo>
                  <a:lnTo>
                    <a:pt x="125082" y="502920"/>
                  </a:lnTo>
                  <a:lnTo>
                    <a:pt x="121107" y="488950"/>
                  </a:lnTo>
                  <a:lnTo>
                    <a:pt x="120015" y="483870"/>
                  </a:lnTo>
                  <a:lnTo>
                    <a:pt x="116882" y="476250"/>
                  </a:lnTo>
                  <a:lnTo>
                    <a:pt x="111918" y="469900"/>
                  </a:lnTo>
                  <a:lnTo>
                    <a:pt x="109284" y="467360"/>
                  </a:lnTo>
                  <a:close/>
                </a:path>
                <a:path w="220345" h="529589">
                  <a:moveTo>
                    <a:pt x="123180" y="0"/>
                  </a:moveTo>
                  <a:lnTo>
                    <a:pt x="117798" y="0"/>
                  </a:lnTo>
                  <a:lnTo>
                    <a:pt x="113449" y="1270"/>
                  </a:lnTo>
                  <a:lnTo>
                    <a:pt x="111531" y="2540"/>
                  </a:lnTo>
                  <a:lnTo>
                    <a:pt x="109702" y="3810"/>
                  </a:lnTo>
                  <a:lnTo>
                    <a:pt x="107937" y="5080"/>
                  </a:lnTo>
                  <a:lnTo>
                    <a:pt x="101384" y="5080"/>
                  </a:lnTo>
                  <a:lnTo>
                    <a:pt x="63130" y="67310"/>
                  </a:lnTo>
                  <a:lnTo>
                    <a:pt x="53182" y="110490"/>
                  </a:lnTo>
                  <a:lnTo>
                    <a:pt x="51358" y="149860"/>
                  </a:lnTo>
                  <a:lnTo>
                    <a:pt x="53090" y="162560"/>
                  </a:lnTo>
                  <a:lnTo>
                    <a:pt x="56027" y="175260"/>
                  </a:lnTo>
                  <a:lnTo>
                    <a:pt x="60015" y="187960"/>
                  </a:lnTo>
                  <a:lnTo>
                    <a:pt x="64897" y="201930"/>
                  </a:lnTo>
                  <a:lnTo>
                    <a:pt x="35772" y="243840"/>
                  </a:lnTo>
                  <a:lnTo>
                    <a:pt x="13446" y="284480"/>
                  </a:lnTo>
                  <a:lnTo>
                    <a:pt x="621" y="322580"/>
                  </a:lnTo>
                  <a:lnTo>
                    <a:pt x="0" y="354330"/>
                  </a:lnTo>
                  <a:lnTo>
                    <a:pt x="9315" y="375920"/>
                  </a:lnTo>
                  <a:lnTo>
                    <a:pt x="51540" y="417830"/>
                  </a:lnTo>
                  <a:lnTo>
                    <a:pt x="96617" y="436880"/>
                  </a:lnTo>
                  <a:lnTo>
                    <a:pt x="113609" y="439420"/>
                  </a:lnTo>
                  <a:lnTo>
                    <a:pt x="132098" y="438150"/>
                  </a:lnTo>
                  <a:lnTo>
                    <a:pt x="151587" y="433070"/>
                  </a:lnTo>
                  <a:lnTo>
                    <a:pt x="161486" y="433070"/>
                  </a:lnTo>
                  <a:lnTo>
                    <a:pt x="161405" y="429260"/>
                  </a:lnTo>
                  <a:lnTo>
                    <a:pt x="121054" y="429260"/>
                  </a:lnTo>
                  <a:lnTo>
                    <a:pt x="111836" y="427990"/>
                  </a:lnTo>
                  <a:lnTo>
                    <a:pt x="125082" y="427990"/>
                  </a:lnTo>
                  <a:lnTo>
                    <a:pt x="137553" y="424180"/>
                  </a:lnTo>
                  <a:lnTo>
                    <a:pt x="143891" y="421640"/>
                  </a:lnTo>
                  <a:lnTo>
                    <a:pt x="148348" y="417830"/>
                  </a:lnTo>
                  <a:lnTo>
                    <a:pt x="102864" y="417830"/>
                  </a:lnTo>
                  <a:lnTo>
                    <a:pt x="74925" y="412750"/>
                  </a:lnTo>
                  <a:lnTo>
                    <a:pt x="48664" y="398780"/>
                  </a:lnTo>
                  <a:lnTo>
                    <a:pt x="28346" y="377190"/>
                  </a:lnTo>
                  <a:lnTo>
                    <a:pt x="20429" y="359410"/>
                  </a:lnTo>
                  <a:lnTo>
                    <a:pt x="18710" y="336550"/>
                  </a:lnTo>
                  <a:lnTo>
                    <a:pt x="20996" y="328930"/>
                  </a:lnTo>
                  <a:lnTo>
                    <a:pt x="9753" y="328930"/>
                  </a:lnTo>
                  <a:lnTo>
                    <a:pt x="13369" y="314960"/>
                  </a:lnTo>
                  <a:lnTo>
                    <a:pt x="13850" y="313885"/>
                  </a:lnTo>
                  <a:lnTo>
                    <a:pt x="17016" y="302260"/>
                  </a:lnTo>
                  <a:lnTo>
                    <a:pt x="30156" y="273050"/>
                  </a:lnTo>
                  <a:lnTo>
                    <a:pt x="47972" y="242570"/>
                  </a:lnTo>
                  <a:lnTo>
                    <a:pt x="69265" y="213360"/>
                  </a:lnTo>
                  <a:lnTo>
                    <a:pt x="80475" y="213360"/>
                  </a:lnTo>
                  <a:lnTo>
                    <a:pt x="79870" y="212090"/>
                  </a:lnTo>
                  <a:lnTo>
                    <a:pt x="78143" y="208280"/>
                  </a:lnTo>
                  <a:lnTo>
                    <a:pt x="76504" y="204470"/>
                  </a:lnTo>
                  <a:lnTo>
                    <a:pt x="84695" y="194310"/>
                  </a:lnTo>
                  <a:lnTo>
                    <a:pt x="85741" y="193040"/>
                  </a:lnTo>
                  <a:lnTo>
                    <a:pt x="72339" y="193040"/>
                  </a:lnTo>
                  <a:lnTo>
                    <a:pt x="71412" y="190500"/>
                  </a:lnTo>
                  <a:lnTo>
                    <a:pt x="70535" y="187960"/>
                  </a:lnTo>
                  <a:lnTo>
                    <a:pt x="69697" y="185420"/>
                  </a:lnTo>
                  <a:lnTo>
                    <a:pt x="74295" y="185420"/>
                  </a:lnTo>
                  <a:lnTo>
                    <a:pt x="74587" y="182880"/>
                  </a:lnTo>
                  <a:lnTo>
                    <a:pt x="76784" y="162560"/>
                  </a:lnTo>
                  <a:lnTo>
                    <a:pt x="63500" y="162560"/>
                  </a:lnTo>
                  <a:lnTo>
                    <a:pt x="61874" y="153670"/>
                  </a:lnTo>
                  <a:lnTo>
                    <a:pt x="62508" y="114300"/>
                  </a:lnTo>
                  <a:lnTo>
                    <a:pt x="81094" y="48260"/>
                  </a:lnTo>
                  <a:lnTo>
                    <a:pt x="93903" y="25400"/>
                  </a:lnTo>
                  <a:lnTo>
                    <a:pt x="104770" y="25400"/>
                  </a:lnTo>
                  <a:lnTo>
                    <a:pt x="105965" y="22860"/>
                  </a:lnTo>
                  <a:lnTo>
                    <a:pt x="109829" y="17780"/>
                  </a:lnTo>
                  <a:lnTo>
                    <a:pt x="123497" y="17780"/>
                  </a:lnTo>
                  <a:lnTo>
                    <a:pt x="121780" y="15240"/>
                  </a:lnTo>
                  <a:lnTo>
                    <a:pt x="117525" y="10160"/>
                  </a:lnTo>
                  <a:lnTo>
                    <a:pt x="120154" y="10160"/>
                  </a:lnTo>
                  <a:lnTo>
                    <a:pt x="124231" y="8890"/>
                  </a:lnTo>
                  <a:lnTo>
                    <a:pt x="139213" y="8890"/>
                  </a:lnTo>
                  <a:lnTo>
                    <a:pt x="138849" y="6350"/>
                  </a:lnTo>
                  <a:lnTo>
                    <a:pt x="136550" y="5080"/>
                  </a:lnTo>
                  <a:lnTo>
                    <a:pt x="107937" y="5080"/>
                  </a:lnTo>
                  <a:lnTo>
                    <a:pt x="104787" y="3810"/>
                  </a:lnTo>
                  <a:lnTo>
                    <a:pt x="134191" y="3810"/>
                  </a:lnTo>
                  <a:lnTo>
                    <a:pt x="129472" y="1270"/>
                  </a:lnTo>
                  <a:lnTo>
                    <a:pt x="123180" y="0"/>
                  </a:lnTo>
                  <a:close/>
                </a:path>
                <a:path w="220345" h="529589">
                  <a:moveTo>
                    <a:pt x="159969" y="416560"/>
                  </a:moveTo>
                  <a:lnTo>
                    <a:pt x="149834" y="416560"/>
                  </a:lnTo>
                  <a:lnTo>
                    <a:pt x="150342" y="420370"/>
                  </a:lnTo>
                  <a:lnTo>
                    <a:pt x="150558" y="421640"/>
                  </a:lnTo>
                  <a:lnTo>
                    <a:pt x="140496" y="425450"/>
                  </a:lnTo>
                  <a:lnTo>
                    <a:pt x="130635" y="427990"/>
                  </a:lnTo>
                  <a:lnTo>
                    <a:pt x="121054" y="429260"/>
                  </a:lnTo>
                  <a:lnTo>
                    <a:pt x="161405" y="429260"/>
                  </a:lnTo>
                  <a:lnTo>
                    <a:pt x="161378" y="427990"/>
                  </a:lnTo>
                  <a:lnTo>
                    <a:pt x="168097" y="425450"/>
                  </a:lnTo>
                  <a:lnTo>
                    <a:pt x="178193" y="417830"/>
                  </a:lnTo>
                  <a:lnTo>
                    <a:pt x="160147" y="417830"/>
                  </a:lnTo>
                  <a:lnTo>
                    <a:pt x="159969" y="416560"/>
                  </a:lnTo>
                  <a:close/>
                </a:path>
                <a:path w="220345" h="529589">
                  <a:moveTo>
                    <a:pt x="120566" y="298450"/>
                  </a:moveTo>
                  <a:lnTo>
                    <a:pt x="109283" y="298450"/>
                  </a:lnTo>
                  <a:lnTo>
                    <a:pt x="117259" y="314960"/>
                  </a:lnTo>
                  <a:lnTo>
                    <a:pt x="124710" y="331470"/>
                  </a:lnTo>
                  <a:lnTo>
                    <a:pt x="140321" y="374650"/>
                  </a:lnTo>
                  <a:lnTo>
                    <a:pt x="147929" y="405130"/>
                  </a:lnTo>
                  <a:lnTo>
                    <a:pt x="141820" y="410210"/>
                  </a:lnTo>
                  <a:lnTo>
                    <a:pt x="135178" y="414020"/>
                  </a:lnTo>
                  <a:lnTo>
                    <a:pt x="128219" y="416560"/>
                  </a:lnTo>
                  <a:lnTo>
                    <a:pt x="102864" y="417830"/>
                  </a:lnTo>
                  <a:lnTo>
                    <a:pt x="148348" y="417830"/>
                  </a:lnTo>
                  <a:lnTo>
                    <a:pt x="149834" y="416560"/>
                  </a:lnTo>
                  <a:lnTo>
                    <a:pt x="159969" y="416560"/>
                  </a:lnTo>
                  <a:lnTo>
                    <a:pt x="159791" y="415290"/>
                  </a:lnTo>
                  <a:lnTo>
                    <a:pt x="159385" y="412750"/>
                  </a:lnTo>
                  <a:lnTo>
                    <a:pt x="158915" y="408940"/>
                  </a:lnTo>
                  <a:lnTo>
                    <a:pt x="168489" y="397510"/>
                  </a:lnTo>
                  <a:lnTo>
                    <a:pt x="156616" y="397510"/>
                  </a:lnTo>
                  <a:lnTo>
                    <a:pt x="146596" y="360680"/>
                  </a:lnTo>
                  <a:lnTo>
                    <a:pt x="126390" y="311150"/>
                  </a:lnTo>
                  <a:lnTo>
                    <a:pt x="120566" y="298450"/>
                  </a:lnTo>
                  <a:close/>
                </a:path>
                <a:path w="220345" h="529589">
                  <a:moveTo>
                    <a:pt x="179143" y="266700"/>
                  </a:moveTo>
                  <a:lnTo>
                    <a:pt x="139230" y="266700"/>
                  </a:lnTo>
                  <a:lnTo>
                    <a:pt x="160273" y="269240"/>
                  </a:lnTo>
                  <a:lnTo>
                    <a:pt x="179036" y="278130"/>
                  </a:lnTo>
                  <a:lnTo>
                    <a:pt x="194406" y="292100"/>
                  </a:lnTo>
                  <a:lnTo>
                    <a:pt x="205270" y="312420"/>
                  </a:lnTo>
                  <a:lnTo>
                    <a:pt x="210310" y="340360"/>
                  </a:lnTo>
                  <a:lnTo>
                    <a:pt x="204955" y="367030"/>
                  </a:lnTo>
                  <a:lnTo>
                    <a:pt x="192214" y="389890"/>
                  </a:lnTo>
                  <a:lnTo>
                    <a:pt x="175094" y="407670"/>
                  </a:lnTo>
                  <a:lnTo>
                    <a:pt x="165138" y="415290"/>
                  </a:lnTo>
                  <a:lnTo>
                    <a:pt x="160147" y="417830"/>
                  </a:lnTo>
                  <a:lnTo>
                    <a:pt x="178193" y="417830"/>
                  </a:lnTo>
                  <a:lnTo>
                    <a:pt x="181559" y="415290"/>
                  </a:lnTo>
                  <a:lnTo>
                    <a:pt x="205768" y="388620"/>
                  </a:lnTo>
                  <a:lnTo>
                    <a:pt x="217844" y="360680"/>
                  </a:lnTo>
                  <a:lnTo>
                    <a:pt x="220083" y="332740"/>
                  </a:lnTo>
                  <a:lnTo>
                    <a:pt x="214782" y="308610"/>
                  </a:lnTo>
                  <a:lnTo>
                    <a:pt x="202341" y="287020"/>
                  </a:lnTo>
                  <a:lnTo>
                    <a:pt x="184556" y="269240"/>
                  </a:lnTo>
                  <a:lnTo>
                    <a:pt x="179143" y="266700"/>
                  </a:lnTo>
                  <a:close/>
                </a:path>
                <a:path w="220345" h="529589">
                  <a:moveTo>
                    <a:pt x="180218" y="287020"/>
                  </a:moveTo>
                  <a:lnTo>
                    <a:pt x="144856" y="287020"/>
                  </a:lnTo>
                  <a:lnTo>
                    <a:pt x="162689" y="288290"/>
                  </a:lnTo>
                  <a:lnTo>
                    <a:pt x="174445" y="294640"/>
                  </a:lnTo>
                  <a:lnTo>
                    <a:pt x="181341" y="304800"/>
                  </a:lnTo>
                  <a:lnTo>
                    <a:pt x="184594" y="314960"/>
                  </a:lnTo>
                  <a:lnTo>
                    <a:pt x="184857" y="335280"/>
                  </a:lnTo>
                  <a:lnTo>
                    <a:pt x="179754" y="356870"/>
                  </a:lnTo>
                  <a:lnTo>
                    <a:pt x="170076" y="378460"/>
                  </a:lnTo>
                  <a:lnTo>
                    <a:pt x="156616" y="397510"/>
                  </a:lnTo>
                  <a:lnTo>
                    <a:pt x="168489" y="397510"/>
                  </a:lnTo>
                  <a:lnTo>
                    <a:pt x="175935" y="388620"/>
                  </a:lnTo>
                  <a:lnTo>
                    <a:pt x="188228" y="363220"/>
                  </a:lnTo>
                  <a:lnTo>
                    <a:pt x="194789" y="337820"/>
                  </a:lnTo>
                  <a:lnTo>
                    <a:pt x="194614" y="313690"/>
                  </a:lnTo>
                  <a:lnTo>
                    <a:pt x="188749" y="297180"/>
                  </a:lnTo>
                  <a:lnTo>
                    <a:pt x="180218" y="287020"/>
                  </a:lnTo>
                  <a:close/>
                </a:path>
                <a:path w="220345" h="529589">
                  <a:moveTo>
                    <a:pt x="90686" y="236220"/>
                  </a:moveTo>
                  <a:lnTo>
                    <a:pt x="79540" y="236220"/>
                  </a:lnTo>
                  <a:lnTo>
                    <a:pt x="83321" y="245110"/>
                  </a:lnTo>
                  <a:lnTo>
                    <a:pt x="87196" y="252730"/>
                  </a:lnTo>
                  <a:lnTo>
                    <a:pt x="91136" y="261620"/>
                  </a:lnTo>
                  <a:lnTo>
                    <a:pt x="95110" y="269240"/>
                  </a:lnTo>
                  <a:lnTo>
                    <a:pt x="87181" y="275590"/>
                  </a:lnTo>
                  <a:lnTo>
                    <a:pt x="79902" y="281940"/>
                  </a:lnTo>
                  <a:lnTo>
                    <a:pt x="59520" y="314960"/>
                  </a:lnTo>
                  <a:lnTo>
                    <a:pt x="54144" y="347980"/>
                  </a:lnTo>
                  <a:lnTo>
                    <a:pt x="57277" y="360680"/>
                  </a:lnTo>
                  <a:lnTo>
                    <a:pt x="60439" y="367030"/>
                  </a:lnTo>
                  <a:lnTo>
                    <a:pt x="70383" y="367030"/>
                  </a:lnTo>
                  <a:lnTo>
                    <a:pt x="74866" y="351790"/>
                  </a:lnTo>
                  <a:lnTo>
                    <a:pt x="75297" y="350520"/>
                  </a:lnTo>
                  <a:lnTo>
                    <a:pt x="64731" y="350520"/>
                  </a:lnTo>
                  <a:lnTo>
                    <a:pt x="64248" y="340360"/>
                  </a:lnTo>
                  <a:lnTo>
                    <a:pt x="76200" y="303530"/>
                  </a:lnTo>
                  <a:lnTo>
                    <a:pt x="99644" y="278130"/>
                  </a:lnTo>
                  <a:lnTo>
                    <a:pt x="110872" y="278130"/>
                  </a:lnTo>
                  <a:lnTo>
                    <a:pt x="108496" y="273050"/>
                  </a:lnTo>
                  <a:lnTo>
                    <a:pt x="115169" y="270510"/>
                  </a:lnTo>
                  <a:lnTo>
                    <a:pt x="122501" y="267970"/>
                  </a:lnTo>
                  <a:lnTo>
                    <a:pt x="130513" y="266700"/>
                  </a:lnTo>
                  <a:lnTo>
                    <a:pt x="179143" y="266700"/>
                  </a:lnTo>
                  <a:lnTo>
                    <a:pt x="173730" y="264160"/>
                  </a:lnTo>
                  <a:lnTo>
                    <a:pt x="104013" y="264160"/>
                  </a:lnTo>
                  <a:lnTo>
                    <a:pt x="99502" y="255270"/>
                  </a:lnTo>
                  <a:lnTo>
                    <a:pt x="95046" y="246380"/>
                  </a:lnTo>
                  <a:lnTo>
                    <a:pt x="90686" y="236220"/>
                  </a:lnTo>
                  <a:close/>
                </a:path>
                <a:path w="220345" h="529589">
                  <a:moveTo>
                    <a:pt x="110872" y="278130"/>
                  </a:moveTo>
                  <a:lnTo>
                    <a:pt x="99644" y="278130"/>
                  </a:lnTo>
                  <a:lnTo>
                    <a:pt x="104902" y="289560"/>
                  </a:lnTo>
                  <a:lnTo>
                    <a:pt x="88343" y="303530"/>
                  </a:lnTo>
                  <a:lnTo>
                    <a:pt x="76990" y="320040"/>
                  </a:lnTo>
                  <a:lnTo>
                    <a:pt x="69661" y="336550"/>
                  </a:lnTo>
                  <a:lnTo>
                    <a:pt x="64871" y="350520"/>
                  </a:lnTo>
                  <a:lnTo>
                    <a:pt x="75297" y="350520"/>
                  </a:lnTo>
                  <a:lnTo>
                    <a:pt x="79177" y="339090"/>
                  </a:lnTo>
                  <a:lnTo>
                    <a:pt x="85640" y="325120"/>
                  </a:lnTo>
                  <a:lnTo>
                    <a:pt x="95320" y="311150"/>
                  </a:lnTo>
                  <a:lnTo>
                    <a:pt x="109283" y="298450"/>
                  </a:lnTo>
                  <a:lnTo>
                    <a:pt x="120566" y="298450"/>
                  </a:lnTo>
                  <a:lnTo>
                    <a:pt x="118237" y="293370"/>
                  </a:lnTo>
                  <a:lnTo>
                    <a:pt x="124082" y="290830"/>
                  </a:lnTo>
                  <a:lnTo>
                    <a:pt x="130451" y="289560"/>
                  </a:lnTo>
                  <a:lnTo>
                    <a:pt x="137367" y="288290"/>
                  </a:lnTo>
                  <a:lnTo>
                    <a:pt x="144856" y="287020"/>
                  </a:lnTo>
                  <a:lnTo>
                    <a:pt x="180218" y="287020"/>
                  </a:lnTo>
                  <a:lnTo>
                    <a:pt x="178085" y="284480"/>
                  </a:lnTo>
                  <a:lnTo>
                    <a:pt x="113842" y="284480"/>
                  </a:lnTo>
                  <a:lnTo>
                    <a:pt x="110872" y="278130"/>
                  </a:lnTo>
                  <a:close/>
                </a:path>
                <a:path w="220345" h="529589">
                  <a:moveTo>
                    <a:pt x="13850" y="313885"/>
                  </a:moveTo>
                  <a:lnTo>
                    <a:pt x="13369" y="314960"/>
                  </a:lnTo>
                  <a:lnTo>
                    <a:pt x="9753" y="328930"/>
                  </a:lnTo>
                  <a:lnTo>
                    <a:pt x="13850" y="313885"/>
                  </a:lnTo>
                  <a:close/>
                </a:path>
                <a:path w="220345" h="529589">
                  <a:moveTo>
                    <a:pt x="80475" y="213360"/>
                  </a:moveTo>
                  <a:lnTo>
                    <a:pt x="69265" y="213360"/>
                  </a:lnTo>
                  <a:lnTo>
                    <a:pt x="71018" y="217170"/>
                  </a:lnTo>
                  <a:lnTo>
                    <a:pt x="72834" y="222250"/>
                  </a:lnTo>
                  <a:lnTo>
                    <a:pt x="74739" y="226060"/>
                  </a:lnTo>
                  <a:lnTo>
                    <a:pt x="67025" y="236220"/>
                  </a:lnTo>
                  <a:lnTo>
                    <a:pt x="58940" y="246380"/>
                  </a:lnTo>
                  <a:lnTo>
                    <a:pt x="50493" y="256540"/>
                  </a:lnTo>
                  <a:lnTo>
                    <a:pt x="28934" y="284480"/>
                  </a:lnTo>
                  <a:lnTo>
                    <a:pt x="19627" y="300990"/>
                  </a:lnTo>
                  <a:lnTo>
                    <a:pt x="13850" y="313885"/>
                  </a:lnTo>
                  <a:lnTo>
                    <a:pt x="9753" y="328930"/>
                  </a:lnTo>
                  <a:lnTo>
                    <a:pt x="20996" y="328930"/>
                  </a:lnTo>
                  <a:lnTo>
                    <a:pt x="27092" y="308610"/>
                  </a:lnTo>
                  <a:lnTo>
                    <a:pt x="49479" y="274320"/>
                  </a:lnTo>
                  <a:lnTo>
                    <a:pt x="57439" y="264160"/>
                  </a:lnTo>
                  <a:lnTo>
                    <a:pt x="65104" y="255270"/>
                  </a:lnTo>
                  <a:lnTo>
                    <a:pt x="72473" y="246380"/>
                  </a:lnTo>
                  <a:lnTo>
                    <a:pt x="79540" y="236220"/>
                  </a:lnTo>
                  <a:lnTo>
                    <a:pt x="90686" y="236220"/>
                  </a:lnTo>
                  <a:lnTo>
                    <a:pt x="86461" y="227330"/>
                  </a:lnTo>
                  <a:lnTo>
                    <a:pt x="93924" y="215900"/>
                  </a:lnTo>
                  <a:lnTo>
                    <a:pt x="81686" y="215900"/>
                  </a:lnTo>
                  <a:lnTo>
                    <a:pt x="80475" y="213360"/>
                  </a:lnTo>
                  <a:close/>
                </a:path>
                <a:path w="220345" h="529589">
                  <a:moveTo>
                    <a:pt x="144068" y="276860"/>
                  </a:moveTo>
                  <a:lnTo>
                    <a:pt x="135584" y="278130"/>
                  </a:lnTo>
                  <a:lnTo>
                    <a:pt x="127736" y="279400"/>
                  </a:lnTo>
                  <a:lnTo>
                    <a:pt x="120497" y="281940"/>
                  </a:lnTo>
                  <a:lnTo>
                    <a:pt x="113842" y="284480"/>
                  </a:lnTo>
                  <a:lnTo>
                    <a:pt x="178085" y="284480"/>
                  </a:lnTo>
                  <a:lnTo>
                    <a:pt x="163050" y="278130"/>
                  </a:lnTo>
                  <a:lnTo>
                    <a:pt x="144068" y="276860"/>
                  </a:lnTo>
                  <a:close/>
                </a:path>
                <a:path w="220345" h="529589">
                  <a:moveTo>
                    <a:pt x="138861" y="256540"/>
                  </a:moveTo>
                  <a:lnTo>
                    <a:pt x="129587" y="256540"/>
                  </a:lnTo>
                  <a:lnTo>
                    <a:pt x="120665" y="259080"/>
                  </a:lnTo>
                  <a:lnTo>
                    <a:pt x="112129" y="261620"/>
                  </a:lnTo>
                  <a:lnTo>
                    <a:pt x="104013" y="264160"/>
                  </a:lnTo>
                  <a:lnTo>
                    <a:pt x="173730" y="264160"/>
                  </a:lnTo>
                  <a:lnTo>
                    <a:pt x="162904" y="259080"/>
                  </a:lnTo>
                  <a:lnTo>
                    <a:pt x="138861" y="256540"/>
                  </a:lnTo>
                  <a:close/>
                </a:path>
                <a:path w="220345" h="529589">
                  <a:moveTo>
                    <a:pt x="130992" y="154940"/>
                  </a:moveTo>
                  <a:lnTo>
                    <a:pt x="119786" y="154940"/>
                  </a:lnTo>
                  <a:lnTo>
                    <a:pt x="111774" y="170180"/>
                  </a:lnTo>
                  <a:lnTo>
                    <a:pt x="102741" y="185420"/>
                  </a:lnTo>
                  <a:lnTo>
                    <a:pt x="92706" y="200660"/>
                  </a:lnTo>
                  <a:lnTo>
                    <a:pt x="81686" y="215900"/>
                  </a:lnTo>
                  <a:lnTo>
                    <a:pt x="93924" y="215900"/>
                  </a:lnTo>
                  <a:lnTo>
                    <a:pt x="125435" y="167640"/>
                  </a:lnTo>
                  <a:lnTo>
                    <a:pt x="130992" y="154940"/>
                  </a:lnTo>
                  <a:close/>
                </a:path>
                <a:path w="220345" h="529589">
                  <a:moveTo>
                    <a:pt x="144945" y="39370"/>
                  </a:moveTo>
                  <a:lnTo>
                    <a:pt x="123380" y="39370"/>
                  </a:lnTo>
                  <a:lnTo>
                    <a:pt x="126465" y="46990"/>
                  </a:lnTo>
                  <a:lnTo>
                    <a:pt x="129101" y="57150"/>
                  </a:lnTo>
                  <a:lnTo>
                    <a:pt x="131138" y="66040"/>
                  </a:lnTo>
                  <a:lnTo>
                    <a:pt x="132280" y="76200"/>
                  </a:lnTo>
                  <a:lnTo>
                    <a:pt x="132407" y="95250"/>
                  </a:lnTo>
                  <a:lnTo>
                    <a:pt x="128638" y="115570"/>
                  </a:lnTo>
                  <a:lnTo>
                    <a:pt x="119392" y="138430"/>
                  </a:lnTo>
                  <a:lnTo>
                    <a:pt x="102946" y="158750"/>
                  </a:lnTo>
                  <a:lnTo>
                    <a:pt x="95133" y="167640"/>
                  </a:lnTo>
                  <a:lnTo>
                    <a:pt x="87409" y="175260"/>
                  </a:lnTo>
                  <a:lnTo>
                    <a:pt x="79802" y="184150"/>
                  </a:lnTo>
                  <a:lnTo>
                    <a:pt x="72339" y="193040"/>
                  </a:lnTo>
                  <a:lnTo>
                    <a:pt x="85741" y="193040"/>
                  </a:lnTo>
                  <a:lnTo>
                    <a:pt x="93062" y="184150"/>
                  </a:lnTo>
                  <a:lnTo>
                    <a:pt x="110134" y="166370"/>
                  </a:lnTo>
                  <a:lnTo>
                    <a:pt x="113703" y="162560"/>
                  </a:lnTo>
                  <a:lnTo>
                    <a:pt x="116903" y="158750"/>
                  </a:lnTo>
                  <a:lnTo>
                    <a:pt x="119786" y="154940"/>
                  </a:lnTo>
                  <a:lnTo>
                    <a:pt x="130992" y="154940"/>
                  </a:lnTo>
                  <a:lnTo>
                    <a:pt x="148774" y="114300"/>
                  </a:lnTo>
                  <a:lnTo>
                    <a:pt x="151331" y="99060"/>
                  </a:lnTo>
                  <a:lnTo>
                    <a:pt x="142290" y="99060"/>
                  </a:lnTo>
                  <a:lnTo>
                    <a:pt x="143154" y="91440"/>
                  </a:lnTo>
                  <a:lnTo>
                    <a:pt x="138339" y="52070"/>
                  </a:lnTo>
                  <a:lnTo>
                    <a:pt x="136093" y="44450"/>
                  </a:lnTo>
                  <a:lnTo>
                    <a:pt x="147053" y="44450"/>
                  </a:lnTo>
                  <a:lnTo>
                    <a:pt x="145859" y="40640"/>
                  </a:lnTo>
                  <a:lnTo>
                    <a:pt x="144945" y="39370"/>
                  </a:lnTo>
                  <a:close/>
                </a:path>
                <a:path w="220345" h="529589">
                  <a:moveTo>
                    <a:pt x="104770" y="25400"/>
                  </a:moveTo>
                  <a:lnTo>
                    <a:pt x="93903" y="25400"/>
                  </a:lnTo>
                  <a:lnTo>
                    <a:pt x="88880" y="36830"/>
                  </a:lnTo>
                  <a:lnTo>
                    <a:pt x="84424" y="52070"/>
                  </a:lnTo>
                  <a:lnTo>
                    <a:pt x="80486" y="67310"/>
                  </a:lnTo>
                  <a:lnTo>
                    <a:pt x="77012" y="85090"/>
                  </a:lnTo>
                  <a:lnTo>
                    <a:pt x="71358" y="102870"/>
                  </a:lnTo>
                  <a:lnTo>
                    <a:pt x="67094" y="121920"/>
                  </a:lnTo>
                  <a:lnTo>
                    <a:pt x="64411" y="142240"/>
                  </a:lnTo>
                  <a:lnTo>
                    <a:pt x="63500" y="162560"/>
                  </a:lnTo>
                  <a:lnTo>
                    <a:pt x="76784" y="162560"/>
                  </a:lnTo>
                  <a:lnTo>
                    <a:pt x="78182" y="149860"/>
                  </a:lnTo>
                  <a:lnTo>
                    <a:pt x="80364" y="130810"/>
                  </a:lnTo>
                  <a:lnTo>
                    <a:pt x="86931" y="87630"/>
                  </a:lnTo>
                  <a:lnTo>
                    <a:pt x="110173" y="48260"/>
                  </a:lnTo>
                  <a:lnTo>
                    <a:pt x="96012" y="48260"/>
                  </a:lnTo>
                  <a:lnTo>
                    <a:pt x="99069" y="39370"/>
                  </a:lnTo>
                  <a:lnTo>
                    <a:pt x="102382" y="30480"/>
                  </a:lnTo>
                  <a:lnTo>
                    <a:pt x="104770" y="25400"/>
                  </a:lnTo>
                  <a:close/>
                </a:path>
                <a:path w="220345" h="529589">
                  <a:moveTo>
                    <a:pt x="147053" y="44450"/>
                  </a:moveTo>
                  <a:lnTo>
                    <a:pt x="136626" y="44450"/>
                  </a:lnTo>
                  <a:lnTo>
                    <a:pt x="137655" y="46990"/>
                  </a:lnTo>
                  <a:lnTo>
                    <a:pt x="142856" y="55880"/>
                  </a:lnTo>
                  <a:lnTo>
                    <a:pt x="145321" y="68580"/>
                  </a:lnTo>
                  <a:lnTo>
                    <a:pt x="145111" y="82550"/>
                  </a:lnTo>
                  <a:lnTo>
                    <a:pt x="142290" y="99060"/>
                  </a:lnTo>
                  <a:lnTo>
                    <a:pt x="151331" y="99060"/>
                  </a:lnTo>
                  <a:lnTo>
                    <a:pt x="155805" y="72390"/>
                  </a:lnTo>
                  <a:lnTo>
                    <a:pt x="147053" y="44450"/>
                  </a:lnTo>
                  <a:close/>
                </a:path>
                <a:path w="220345" h="529589">
                  <a:moveTo>
                    <a:pt x="123497" y="17780"/>
                  </a:moveTo>
                  <a:lnTo>
                    <a:pt x="109829" y="17780"/>
                  </a:lnTo>
                  <a:lnTo>
                    <a:pt x="112649" y="20320"/>
                  </a:lnTo>
                  <a:lnTo>
                    <a:pt x="115811" y="24130"/>
                  </a:lnTo>
                  <a:lnTo>
                    <a:pt x="118872" y="30480"/>
                  </a:lnTo>
                  <a:lnTo>
                    <a:pt x="118389" y="30480"/>
                  </a:lnTo>
                  <a:lnTo>
                    <a:pt x="112555" y="33020"/>
                  </a:lnTo>
                  <a:lnTo>
                    <a:pt x="106853" y="36830"/>
                  </a:lnTo>
                  <a:lnTo>
                    <a:pt x="101324" y="41910"/>
                  </a:lnTo>
                  <a:lnTo>
                    <a:pt x="96012" y="48260"/>
                  </a:lnTo>
                  <a:lnTo>
                    <a:pt x="110173" y="48260"/>
                  </a:lnTo>
                  <a:lnTo>
                    <a:pt x="112459" y="45720"/>
                  </a:lnTo>
                  <a:lnTo>
                    <a:pt x="121640" y="39370"/>
                  </a:lnTo>
                  <a:lnTo>
                    <a:pt x="144945" y="39370"/>
                  </a:lnTo>
                  <a:lnTo>
                    <a:pt x="141287" y="34290"/>
                  </a:lnTo>
                  <a:lnTo>
                    <a:pt x="135826" y="30480"/>
                  </a:lnTo>
                  <a:lnTo>
                    <a:pt x="129895" y="29210"/>
                  </a:lnTo>
                  <a:lnTo>
                    <a:pt x="126072" y="21590"/>
                  </a:lnTo>
                  <a:lnTo>
                    <a:pt x="123497" y="17780"/>
                  </a:lnTo>
                  <a:close/>
                </a:path>
                <a:path w="220345" h="529589">
                  <a:moveTo>
                    <a:pt x="139213" y="8890"/>
                  </a:moveTo>
                  <a:lnTo>
                    <a:pt x="124231" y="8890"/>
                  </a:lnTo>
                  <a:lnTo>
                    <a:pt x="133007" y="15240"/>
                  </a:lnTo>
                  <a:lnTo>
                    <a:pt x="136182" y="13970"/>
                  </a:lnTo>
                  <a:lnTo>
                    <a:pt x="139395" y="10160"/>
                  </a:lnTo>
                  <a:lnTo>
                    <a:pt x="139213" y="8890"/>
                  </a:lnTo>
                  <a:close/>
                </a:path>
              </a:pathLst>
            </a:custGeom>
            <a:solidFill>
              <a:srgbClr val="E9C4AA">
                <a:alpha val="53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1324" y="6300989"/>
              <a:ext cx="465843" cy="38426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36867" y="1429537"/>
            <a:ext cx="7376159" cy="7458709"/>
            <a:chOff x="136867" y="1429537"/>
            <a:chExt cx="7376159" cy="7458709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0663" y="3443564"/>
              <a:ext cx="481997" cy="3490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1343" y="3805271"/>
              <a:ext cx="528106" cy="3809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4686" y="3338353"/>
              <a:ext cx="308691" cy="3644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1327" y="5364378"/>
              <a:ext cx="710565" cy="735330"/>
            </a:xfrm>
            <a:custGeom>
              <a:avLst/>
              <a:gdLst/>
              <a:ahLst/>
              <a:cxnLst/>
              <a:rect l="l" t="t" r="r" b="b"/>
              <a:pathLst>
                <a:path w="710565" h="735329">
                  <a:moveTo>
                    <a:pt x="104800" y="265480"/>
                  </a:moveTo>
                  <a:lnTo>
                    <a:pt x="67919" y="248920"/>
                  </a:lnTo>
                  <a:lnTo>
                    <a:pt x="22885" y="237528"/>
                  </a:lnTo>
                  <a:lnTo>
                    <a:pt x="9626" y="237096"/>
                  </a:lnTo>
                  <a:lnTo>
                    <a:pt x="2552" y="239483"/>
                  </a:lnTo>
                  <a:lnTo>
                    <a:pt x="0" y="243357"/>
                  </a:lnTo>
                  <a:lnTo>
                    <a:pt x="762" y="247967"/>
                  </a:lnTo>
                  <a:lnTo>
                    <a:pt x="39789" y="262280"/>
                  </a:lnTo>
                  <a:lnTo>
                    <a:pt x="85051" y="267779"/>
                  </a:lnTo>
                  <a:lnTo>
                    <a:pt x="99085" y="268008"/>
                  </a:lnTo>
                  <a:lnTo>
                    <a:pt x="104800" y="265480"/>
                  </a:lnTo>
                  <a:close/>
                </a:path>
                <a:path w="710565" h="735329">
                  <a:moveTo>
                    <a:pt x="178549" y="469531"/>
                  </a:moveTo>
                  <a:lnTo>
                    <a:pt x="138938" y="477558"/>
                  </a:lnTo>
                  <a:lnTo>
                    <a:pt x="95707" y="494525"/>
                  </a:lnTo>
                  <a:lnTo>
                    <a:pt x="80314" y="507961"/>
                  </a:lnTo>
                  <a:lnTo>
                    <a:pt x="80479" y="512610"/>
                  </a:lnTo>
                  <a:lnTo>
                    <a:pt x="83807" y="515912"/>
                  </a:lnTo>
                  <a:lnTo>
                    <a:pt x="91236" y="516851"/>
                  </a:lnTo>
                  <a:lnTo>
                    <a:pt x="104140" y="513727"/>
                  </a:lnTo>
                  <a:lnTo>
                    <a:pt x="145986" y="493039"/>
                  </a:lnTo>
                  <a:lnTo>
                    <a:pt x="178549" y="469531"/>
                  </a:lnTo>
                  <a:close/>
                </a:path>
                <a:path w="710565" h="735329">
                  <a:moveTo>
                    <a:pt x="256387" y="105587"/>
                  </a:moveTo>
                  <a:lnTo>
                    <a:pt x="240385" y="48272"/>
                  </a:lnTo>
                  <a:lnTo>
                    <a:pt x="219468" y="12369"/>
                  </a:lnTo>
                  <a:lnTo>
                    <a:pt x="214820" y="12395"/>
                  </a:lnTo>
                  <a:lnTo>
                    <a:pt x="211416" y="15621"/>
                  </a:lnTo>
                  <a:lnTo>
                    <a:pt x="210235" y="23025"/>
                  </a:lnTo>
                  <a:lnTo>
                    <a:pt x="212966" y="36017"/>
                  </a:lnTo>
                  <a:lnTo>
                    <a:pt x="232359" y="78447"/>
                  </a:lnTo>
                  <a:lnTo>
                    <a:pt x="254863" y="111734"/>
                  </a:lnTo>
                  <a:lnTo>
                    <a:pt x="256387" y="105587"/>
                  </a:lnTo>
                  <a:close/>
                </a:path>
                <a:path w="710565" h="735329">
                  <a:moveTo>
                    <a:pt x="515239" y="11645"/>
                  </a:moveTo>
                  <a:lnTo>
                    <a:pt x="513918" y="3505"/>
                  </a:lnTo>
                  <a:lnTo>
                    <a:pt x="510171" y="0"/>
                  </a:lnTo>
                  <a:lnTo>
                    <a:pt x="504990" y="12"/>
                  </a:lnTo>
                  <a:lnTo>
                    <a:pt x="482320" y="39954"/>
                  </a:lnTo>
                  <a:lnTo>
                    <a:pt x="468083" y="88303"/>
                  </a:lnTo>
                  <a:lnTo>
                    <a:pt x="465302" y="103568"/>
                  </a:lnTo>
                  <a:lnTo>
                    <a:pt x="467029" y="110248"/>
                  </a:lnTo>
                  <a:lnTo>
                    <a:pt x="491756" y="73037"/>
                  </a:lnTo>
                  <a:lnTo>
                    <a:pt x="512356" y="26022"/>
                  </a:lnTo>
                  <a:lnTo>
                    <a:pt x="515239" y="11645"/>
                  </a:lnTo>
                  <a:close/>
                </a:path>
                <a:path w="710565" h="735329">
                  <a:moveTo>
                    <a:pt x="534149" y="320763"/>
                  </a:moveTo>
                  <a:lnTo>
                    <a:pt x="531850" y="292823"/>
                  </a:lnTo>
                  <a:lnTo>
                    <a:pt x="526186" y="266153"/>
                  </a:lnTo>
                  <a:lnTo>
                    <a:pt x="518515" y="245452"/>
                  </a:lnTo>
                  <a:lnTo>
                    <a:pt x="518515" y="349973"/>
                  </a:lnTo>
                  <a:lnTo>
                    <a:pt x="508876" y="393153"/>
                  </a:lnTo>
                  <a:lnTo>
                    <a:pt x="492709" y="423633"/>
                  </a:lnTo>
                  <a:lnTo>
                    <a:pt x="466318" y="455383"/>
                  </a:lnTo>
                  <a:lnTo>
                    <a:pt x="435381" y="497293"/>
                  </a:lnTo>
                  <a:lnTo>
                    <a:pt x="411022" y="540473"/>
                  </a:lnTo>
                  <a:lnTo>
                    <a:pt x="404329" y="570953"/>
                  </a:lnTo>
                  <a:lnTo>
                    <a:pt x="406628" y="576033"/>
                  </a:lnTo>
                  <a:lnTo>
                    <a:pt x="410121" y="582383"/>
                  </a:lnTo>
                  <a:lnTo>
                    <a:pt x="414299" y="587463"/>
                  </a:lnTo>
                  <a:lnTo>
                    <a:pt x="418680" y="592543"/>
                  </a:lnTo>
                  <a:lnTo>
                    <a:pt x="424014" y="597623"/>
                  </a:lnTo>
                  <a:lnTo>
                    <a:pt x="425627" y="600163"/>
                  </a:lnTo>
                  <a:lnTo>
                    <a:pt x="422465" y="601433"/>
                  </a:lnTo>
                  <a:lnTo>
                    <a:pt x="408190" y="601433"/>
                  </a:lnTo>
                  <a:lnTo>
                    <a:pt x="408190" y="623023"/>
                  </a:lnTo>
                  <a:lnTo>
                    <a:pt x="377685" y="623023"/>
                  </a:lnTo>
                  <a:lnTo>
                    <a:pt x="363054" y="621753"/>
                  </a:lnTo>
                  <a:lnTo>
                    <a:pt x="406654" y="621753"/>
                  </a:lnTo>
                  <a:lnTo>
                    <a:pt x="408190" y="623023"/>
                  </a:lnTo>
                  <a:lnTo>
                    <a:pt x="408190" y="601433"/>
                  </a:lnTo>
                  <a:lnTo>
                    <a:pt x="398653" y="601433"/>
                  </a:lnTo>
                  <a:lnTo>
                    <a:pt x="391312" y="600163"/>
                  </a:lnTo>
                  <a:lnTo>
                    <a:pt x="348424" y="597623"/>
                  </a:lnTo>
                  <a:lnTo>
                    <a:pt x="334225" y="595083"/>
                  </a:lnTo>
                  <a:lnTo>
                    <a:pt x="327406" y="591273"/>
                  </a:lnTo>
                  <a:lnTo>
                    <a:pt x="326809" y="590003"/>
                  </a:lnTo>
                  <a:lnTo>
                    <a:pt x="326212" y="586193"/>
                  </a:lnTo>
                  <a:lnTo>
                    <a:pt x="333425" y="574763"/>
                  </a:lnTo>
                  <a:lnTo>
                    <a:pt x="342265" y="537933"/>
                  </a:lnTo>
                  <a:lnTo>
                    <a:pt x="340639" y="488403"/>
                  </a:lnTo>
                  <a:lnTo>
                    <a:pt x="331368" y="433793"/>
                  </a:lnTo>
                  <a:lnTo>
                    <a:pt x="317246" y="388073"/>
                  </a:lnTo>
                  <a:lnTo>
                    <a:pt x="320954" y="388073"/>
                  </a:lnTo>
                  <a:lnTo>
                    <a:pt x="325793" y="386803"/>
                  </a:lnTo>
                  <a:lnTo>
                    <a:pt x="329577" y="384263"/>
                  </a:lnTo>
                  <a:lnTo>
                    <a:pt x="331889" y="379183"/>
                  </a:lnTo>
                  <a:lnTo>
                    <a:pt x="335457" y="388073"/>
                  </a:lnTo>
                  <a:lnTo>
                    <a:pt x="338404" y="395693"/>
                  </a:lnTo>
                  <a:lnTo>
                    <a:pt x="341744" y="404583"/>
                  </a:lnTo>
                  <a:lnTo>
                    <a:pt x="345020" y="410933"/>
                  </a:lnTo>
                  <a:lnTo>
                    <a:pt x="348894" y="414743"/>
                  </a:lnTo>
                  <a:lnTo>
                    <a:pt x="353987" y="417283"/>
                  </a:lnTo>
                  <a:lnTo>
                    <a:pt x="359498" y="414743"/>
                  </a:lnTo>
                  <a:lnTo>
                    <a:pt x="364121" y="409663"/>
                  </a:lnTo>
                  <a:lnTo>
                    <a:pt x="368566" y="402043"/>
                  </a:lnTo>
                  <a:lnTo>
                    <a:pt x="370738" y="396963"/>
                  </a:lnTo>
                  <a:lnTo>
                    <a:pt x="373468" y="390613"/>
                  </a:lnTo>
                  <a:lnTo>
                    <a:pt x="375234" y="385533"/>
                  </a:lnTo>
                  <a:lnTo>
                    <a:pt x="378269" y="377913"/>
                  </a:lnTo>
                  <a:lnTo>
                    <a:pt x="379552" y="389343"/>
                  </a:lnTo>
                  <a:lnTo>
                    <a:pt x="382892" y="395693"/>
                  </a:lnTo>
                  <a:lnTo>
                    <a:pt x="386600" y="398233"/>
                  </a:lnTo>
                  <a:lnTo>
                    <a:pt x="377278" y="427443"/>
                  </a:lnTo>
                  <a:lnTo>
                    <a:pt x="369379" y="465543"/>
                  </a:lnTo>
                  <a:lnTo>
                    <a:pt x="364248" y="513803"/>
                  </a:lnTo>
                  <a:lnTo>
                    <a:pt x="363308" y="569683"/>
                  </a:lnTo>
                  <a:lnTo>
                    <a:pt x="377913" y="568413"/>
                  </a:lnTo>
                  <a:lnTo>
                    <a:pt x="378993" y="509993"/>
                  </a:lnTo>
                  <a:lnTo>
                    <a:pt x="384429" y="463003"/>
                  </a:lnTo>
                  <a:lnTo>
                    <a:pt x="392353" y="427443"/>
                  </a:lnTo>
                  <a:lnTo>
                    <a:pt x="400900" y="402043"/>
                  </a:lnTo>
                  <a:lnTo>
                    <a:pt x="406615" y="399503"/>
                  </a:lnTo>
                  <a:lnTo>
                    <a:pt x="411505" y="394423"/>
                  </a:lnTo>
                  <a:lnTo>
                    <a:pt x="415188" y="386803"/>
                  </a:lnTo>
                  <a:lnTo>
                    <a:pt x="416242" y="382993"/>
                  </a:lnTo>
                  <a:lnTo>
                    <a:pt x="417309" y="379183"/>
                  </a:lnTo>
                  <a:lnTo>
                    <a:pt x="418134" y="374103"/>
                  </a:lnTo>
                  <a:lnTo>
                    <a:pt x="415874" y="370293"/>
                  </a:lnTo>
                  <a:lnTo>
                    <a:pt x="411213" y="367753"/>
                  </a:lnTo>
                  <a:lnTo>
                    <a:pt x="407873" y="367753"/>
                  </a:lnTo>
                  <a:lnTo>
                    <a:pt x="401980" y="370293"/>
                  </a:lnTo>
                  <a:lnTo>
                    <a:pt x="398170" y="375373"/>
                  </a:lnTo>
                  <a:lnTo>
                    <a:pt x="394017" y="382993"/>
                  </a:lnTo>
                  <a:lnTo>
                    <a:pt x="393255" y="380453"/>
                  </a:lnTo>
                  <a:lnTo>
                    <a:pt x="392925" y="377913"/>
                  </a:lnTo>
                  <a:lnTo>
                    <a:pt x="392595" y="375373"/>
                  </a:lnTo>
                  <a:lnTo>
                    <a:pt x="391845" y="357593"/>
                  </a:lnTo>
                  <a:lnTo>
                    <a:pt x="390702" y="349973"/>
                  </a:lnTo>
                  <a:lnTo>
                    <a:pt x="388188" y="344893"/>
                  </a:lnTo>
                  <a:lnTo>
                    <a:pt x="383565" y="342353"/>
                  </a:lnTo>
                  <a:lnTo>
                    <a:pt x="378777" y="342353"/>
                  </a:lnTo>
                  <a:lnTo>
                    <a:pt x="375107" y="346163"/>
                  </a:lnTo>
                  <a:lnTo>
                    <a:pt x="371627" y="353783"/>
                  </a:lnTo>
                  <a:lnTo>
                    <a:pt x="367461" y="363943"/>
                  </a:lnTo>
                  <a:lnTo>
                    <a:pt x="362877" y="376643"/>
                  </a:lnTo>
                  <a:lnTo>
                    <a:pt x="357555" y="390613"/>
                  </a:lnTo>
                  <a:lnTo>
                    <a:pt x="355828" y="394423"/>
                  </a:lnTo>
                  <a:lnTo>
                    <a:pt x="354520" y="396963"/>
                  </a:lnTo>
                  <a:lnTo>
                    <a:pt x="353733" y="395693"/>
                  </a:lnTo>
                  <a:lnTo>
                    <a:pt x="349046" y="382993"/>
                  </a:lnTo>
                  <a:lnTo>
                    <a:pt x="347433" y="379183"/>
                  </a:lnTo>
                  <a:lnTo>
                    <a:pt x="344741" y="372833"/>
                  </a:lnTo>
                  <a:lnTo>
                    <a:pt x="344208" y="371563"/>
                  </a:lnTo>
                  <a:lnTo>
                    <a:pt x="336600" y="348703"/>
                  </a:lnTo>
                  <a:lnTo>
                    <a:pt x="324129" y="349973"/>
                  </a:lnTo>
                  <a:lnTo>
                    <a:pt x="318795" y="372833"/>
                  </a:lnTo>
                  <a:lnTo>
                    <a:pt x="316572" y="372833"/>
                  </a:lnTo>
                  <a:lnTo>
                    <a:pt x="312140" y="370293"/>
                  </a:lnTo>
                  <a:lnTo>
                    <a:pt x="300329" y="357593"/>
                  </a:lnTo>
                  <a:lnTo>
                    <a:pt x="295783" y="352513"/>
                  </a:lnTo>
                  <a:lnTo>
                    <a:pt x="290410" y="356323"/>
                  </a:lnTo>
                  <a:lnTo>
                    <a:pt x="287642" y="360133"/>
                  </a:lnTo>
                  <a:lnTo>
                    <a:pt x="287642" y="363943"/>
                  </a:lnTo>
                  <a:lnTo>
                    <a:pt x="290423" y="369023"/>
                  </a:lnTo>
                  <a:lnTo>
                    <a:pt x="296062" y="377913"/>
                  </a:lnTo>
                  <a:lnTo>
                    <a:pt x="314071" y="422363"/>
                  </a:lnTo>
                  <a:lnTo>
                    <a:pt x="325005" y="479513"/>
                  </a:lnTo>
                  <a:lnTo>
                    <a:pt x="327698" y="532853"/>
                  </a:lnTo>
                  <a:lnTo>
                    <a:pt x="320967" y="565873"/>
                  </a:lnTo>
                  <a:lnTo>
                    <a:pt x="316801" y="573493"/>
                  </a:lnTo>
                  <a:lnTo>
                    <a:pt x="313613" y="582383"/>
                  </a:lnTo>
                  <a:lnTo>
                    <a:pt x="327177" y="607783"/>
                  </a:lnTo>
                  <a:lnTo>
                    <a:pt x="312661" y="607783"/>
                  </a:lnTo>
                  <a:lnTo>
                    <a:pt x="276961" y="591273"/>
                  </a:lnTo>
                  <a:lnTo>
                    <a:pt x="271183" y="527773"/>
                  </a:lnTo>
                  <a:lnTo>
                    <a:pt x="262940" y="483323"/>
                  </a:lnTo>
                  <a:lnTo>
                    <a:pt x="245148" y="435063"/>
                  </a:lnTo>
                  <a:lnTo>
                    <a:pt x="214972" y="380453"/>
                  </a:lnTo>
                  <a:lnTo>
                    <a:pt x="201752" y="349973"/>
                  </a:lnTo>
                  <a:lnTo>
                    <a:pt x="197269" y="315683"/>
                  </a:lnTo>
                  <a:lnTo>
                    <a:pt x="201536" y="280123"/>
                  </a:lnTo>
                  <a:lnTo>
                    <a:pt x="214566" y="247103"/>
                  </a:lnTo>
                  <a:lnTo>
                    <a:pt x="240436" y="214083"/>
                  </a:lnTo>
                  <a:lnTo>
                    <a:pt x="275983" y="189953"/>
                  </a:lnTo>
                  <a:lnTo>
                    <a:pt x="320255" y="174713"/>
                  </a:lnTo>
                  <a:lnTo>
                    <a:pt x="372300" y="169633"/>
                  </a:lnTo>
                  <a:lnTo>
                    <a:pt x="374510" y="169633"/>
                  </a:lnTo>
                  <a:lnTo>
                    <a:pt x="425577" y="177253"/>
                  </a:lnTo>
                  <a:lnTo>
                    <a:pt x="462686" y="195033"/>
                  </a:lnTo>
                  <a:lnTo>
                    <a:pt x="503910" y="247103"/>
                  </a:lnTo>
                  <a:lnTo>
                    <a:pt x="518058" y="299173"/>
                  </a:lnTo>
                  <a:lnTo>
                    <a:pt x="518515" y="349973"/>
                  </a:lnTo>
                  <a:lnTo>
                    <a:pt x="518515" y="245452"/>
                  </a:lnTo>
                  <a:lnTo>
                    <a:pt x="499681" y="211543"/>
                  </a:lnTo>
                  <a:lnTo>
                    <a:pt x="471652" y="183603"/>
                  </a:lnTo>
                  <a:lnTo>
                    <a:pt x="430771" y="163283"/>
                  </a:lnTo>
                  <a:lnTo>
                    <a:pt x="374611" y="155663"/>
                  </a:lnTo>
                  <a:lnTo>
                    <a:pt x="372211" y="155663"/>
                  </a:lnTo>
                  <a:lnTo>
                    <a:pt x="302768" y="164553"/>
                  </a:lnTo>
                  <a:lnTo>
                    <a:pt x="253339" y="186143"/>
                  </a:lnTo>
                  <a:lnTo>
                    <a:pt x="220726" y="212813"/>
                  </a:lnTo>
                  <a:lnTo>
                    <a:pt x="187159" y="277583"/>
                  </a:lnTo>
                  <a:lnTo>
                    <a:pt x="182435" y="316953"/>
                  </a:lnTo>
                  <a:lnTo>
                    <a:pt x="187604" y="355053"/>
                  </a:lnTo>
                  <a:lnTo>
                    <a:pt x="202641" y="389343"/>
                  </a:lnTo>
                  <a:lnTo>
                    <a:pt x="231609" y="441413"/>
                  </a:lnTo>
                  <a:lnTo>
                    <a:pt x="248704" y="487133"/>
                  </a:lnTo>
                  <a:lnTo>
                    <a:pt x="256616" y="529043"/>
                  </a:lnTo>
                  <a:lnTo>
                    <a:pt x="258000" y="569683"/>
                  </a:lnTo>
                  <a:lnTo>
                    <a:pt x="258648" y="582383"/>
                  </a:lnTo>
                  <a:lnTo>
                    <a:pt x="281787" y="614133"/>
                  </a:lnTo>
                  <a:lnTo>
                    <a:pt x="275640" y="615403"/>
                  </a:lnTo>
                  <a:lnTo>
                    <a:pt x="274053" y="617943"/>
                  </a:lnTo>
                  <a:lnTo>
                    <a:pt x="273342" y="621753"/>
                  </a:lnTo>
                  <a:lnTo>
                    <a:pt x="273227" y="625563"/>
                  </a:lnTo>
                  <a:lnTo>
                    <a:pt x="277063" y="630643"/>
                  </a:lnTo>
                  <a:lnTo>
                    <a:pt x="288632" y="635723"/>
                  </a:lnTo>
                  <a:lnTo>
                    <a:pt x="311759" y="643343"/>
                  </a:lnTo>
                  <a:lnTo>
                    <a:pt x="299580" y="643343"/>
                  </a:lnTo>
                  <a:lnTo>
                    <a:pt x="291084" y="644613"/>
                  </a:lnTo>
                  <a:lnTo>
                    <a:pt x="284784" y="647153"/>
                  </a:lnTo>
                  <a:lnTo>
                    <a:pt x="281952" y="653503"/>
                  </a:lnTo>
                  <a:lnTo>
                    <a:pt x="282803" y="658583"/>
                  </a:lnTo>
                  <a:lnTo>
                    <a:pt x="287337" y="663663"/>
                  </a:lnTo>
                  <a:lnTo>
                    <a:pt x="297103" y="668743"/>
                  </a:lnTo>
                  <a:lnTo>
                    <a:pt x="313639" y="675093"/>
                  </a:lnTo>
                  <a:lnTo>
                    <a:pt x="321576" y="676363"/>
                  </a:lnTo>
                  <a:lnTo>
                    <a:pt x="330161" y="678903"/>
                  </a:lnTo>
                  <a:lnTo>
                    <a:pt x="339318" y="681443"/>
                  </a:lnTo>
                  <a:lnTo>
                    <a:pt x="348983" y="683983"/>
                  </a:lnTo>
                  <a:lnTo>
                    <a:pt x="332308" y="681443"/>
                  </a:lnTo>
                  <a:lnTo>
                    <a:pt x="324192" y="681443"/>
                  </a:lnTo>
                  <a:lnTo>
                    <a:pt x="316369" y="680173"/>
                  </a:lnTo>
                  <a:lnTo>
                    <a:pt x="305536" y="678903"/>
                  </a:lnTo>
                  <a:lnTo>
                    <a:pt x="296849" y="678903"/>
                  </a:lnTo>
                  <a:lnTo>
                    <a:pt x="290766" y="681443"/>
                  </a:lnTo>
                  <a:lnTo>
                    <a:pt x="287794" y="686523"/>
                  </a:lnTo>
                  <a:lnTo>
                    <a:pt x="288353" y="691603"/>
                  </a:lnTo>
                  <a:lnTo>
                    <a:pt x="292658" y="695413"/>
                  </a:lnTo>
                  <a:lnTo>
                    <a:pt x="301561" y="701763"/>
                  </a:lnTo>
                  <a:lnTo>
                    <a:pt x="315937" y="708113"/>
                  </a:lnTo>
                  <a:lnTo>
                    <a:pt x="318554" y="708113"/>
                  </a:lnTo>
                  <a:lnTo>
                    <a:pt x="324027" y="710653"/>
                  </a:lnTo>
                  <a:lnTo>
                    <a:pt x="322643" y="711923"/>
                  </a:lnTo>
                  <a:lnTo>
                    <a:pt x="321792" y="714463"/>
                  </a:lnTo>
                  <a:lnTo>
                    <a:pt x="321614" y="717003"/>
                  </a:lnTo>
                  <a:lnTo>
                    <a:pt x="324777" y="724623"/>
                  </a:lnTo>
                  <a:lnTo>
                    <a:pt x="333527" y="729703"/>
                  </a:lnTo>
                  <a:lnTo>
                    <a:pt x="344157" y="732243"/>
                  </a:lnTo>
                  <a:lnTo>
                    <a:pt x="361784" y="734783"/>
                  </a:lnTo>
                  <a:lnTo>
                    <a:pt x="388683" y="734783"/>
                  </a:lnTo>
                  <a:lnTo>
                    <a:pt x="391287" y="733513"/>
                  </a:lnTo>
                  <a:lnTo>
                    <a:pt x="391490" y="732243"/>
                  </a:lnTo>
                  <a:lnTo>
                    <a:pt x="392709" y="724623"/>
                  </a:lnTo>
                  <a:lnTo>
                    <a:pt x="390245" y="722083"/>
                  </a:lnTo>
                  <a:lnTo>
                    <a:pt x="387388" y="720813"/>
                  </a:lnTo>
                  <a:lnTo>
                    <a:pt x="398437" y="719543"/>
                  </a:lnTo>
                  <a:lnTo>
                    <a:pt x="408190" y="718273"/>
                  </a:lnTo>
                  <a:lnTo>
                    <a:pt x="410895" y="715733"/>
                  </a:lnTo>
                  <a:lnTo>
                    <a:pt x="413880" y="711923"/>
                  </a:lnTo>
                  <a:lnTo>
                    <a:pt x="410591" y="703033"/>
                  </a:lnTo>
                  <a:lnTo>
                    <a:pt x="407631" y="701763"/>
                  </a:lnTo>
                  <a:lnTo>
                    <a:pt x="398233" y="700493"/>
                  </a:lnTo>
                  <a:lnTo>
                    <a:pt x="412991" y="700493"/>
                  </a:lnTo>
                  <a:lnTo>
                    <a:pt x="421449" y="699223"/>
                  </a:lnTo>
                  <a:lnTo>
                    <a:pt x="425424" y="696683"/>
                  </a:lnTo>
                  <a:lnTo>
                    <a:pt x="426783" y="692873"/>
                  </a:lnTo>
                  <a:lnTo>
                    <a:pt x="425818" y="686523"/>
                  </a:lnTo>
                  <a:lnTo>
                    <a:pt x="422008" y="683983"/>
                  </a:lnTo>
                  <a:lnTo>
                    <a:pt x="420103" y="682713"/>
                  </a:lnTo>
                  <a:lnTo>
                    <a:pt x="408241" y="680173"/>
                  </a:lnTo>
                  <a:lnTo>
                    <a:pt x="381203" y="674890"/>
                  </a:lnTo>
                  <a:lnTo>
                    <a:pt x="381203" y="720813"/>
                  </a:lnTo>
                  <a:lnTo>
                    <a:pt x="378904" y="732243"/>
                  </a:lnTo>
                  <a:lnTo>
                    <a:pt x="377952" y="730973"/>
                  </a:lnTo>
                  <a:lnTo>
                    <a:pt x="377291" y="728433"/>
                  </a:lnTo>
                  <a:lnTo>
                    <a:pt x="377913" y="724623"/>
                  </a:lnTo>
                  <a:lnTo>
                    <a:pt x="379564" y="722083"/>
                  </a:lnTo>
                  <a:lnTo>
                    <a:pt x="381203" y="720813"/>
                  </a:lnTo>
                  <a:lnTo>
                    <a:pt x="381203" y="674890"/>
                  </a:lnTo>
                  <a:lnTo>
                    <a:pt x="362839" y="671283"/>
                  </a:lnTo>
                  <a:lnTo>
                    <a:pt x="356577" y="669836"/>
                  </a:lnTo>
                  <a:lnTo>
                    <a:pt x="356577" y="699223"/>
                  </a:lnTo>
                  <a:lnTo>
                    <a:pt x="349110" y="700493"/>
                  </a:lnTo>
                  <a:lnTo>
                    <a:pt x="342519" y="701763"/>
                  </a:lnTo>
                  <a:lnTo>
                    <a:pt x="337680" y="700493"/>
                  </a:lnTo>
                  <a:lnTo>
                    <a:pt x="332155" y="697953"/>
                  </a:lnTo>
                  <a:lnTo>
                    <a:pt x="326720" y="696683"/>
                  </a:lnTo>
                  <a:lnTo>
                    <a:pt x="335584" y="696683"/>
                  </a:lnTo>
                  <a:lnTo>
                    <a:pt x="354304" y="699223"/>
                  </a:lnTo>
                  <a:lnTo>
                    <a:pt x="356577" y="699223"/>
                  </a:lnTo>
                  <a:lnTo>
                    <a:pt x="356577" y="669836"/>
                  </a:lnTo>
                  <a:lnTo>
                    <a:pt x="340982" y="666203"/>
                  </a:lnTo>
                  <a:lnTo>
                    <a:pt x="323329" y="662393"/>
                  </a:lnTo>
                  <a:lnTo>
                    <a:pt x="309930" y="657313"/>
                  </a:lnTo>
                  <a:lnTo>
                    <a:pt x="329374" y="659853"/>
                  </a:lnTo>
                  <a:lnTo>
                    <a:pt x="352348" y="662393"/>
                  </a:lnTo>
                  <a:lnTo>
                    <a:pt x="376034" y="666203"/>
                  </a:lnTo>
                  <a:lnTo>
                    <a:pt x="397624" y="668743"/>
                  </a:lnTo>
                  <a:lnTo>
                    <a:pt x="411784" y="671283"/>
                  </a:lnTo>
                  <a:lnTo>
                    <a:pt x="416382" y="672553"/>
                  </a:lnTo>
                  <a:lnTo>
                    <a:pt x="430491" y="673823"/>
                  </a:lnTo>
                  <a:lnTo>
                    <a:pt x="433387" y="659853"/>
                  </a:lnTo>
                  <a:lnTo>
                    <a:pt x="424192" y="657313"/>
                  </a:lnTo>
                  <a:lnTo>
                    <a:pt x="415010" y="654773"/>
                  </a:lnTo>
                  <a:lnTo>
                    <a:pt x="409460" y="653503"/>
                  </a:lnTo>
                  <a:lnTo>
                    <a:pt x="374484" y="644613"/>
                  </a:lnTo>
                  <a:lnTo>
                    <a:pt x="356565" y="640803"/>
                  </a:lnTo>
                  <a:lnTo>
                    <a:pt x="340880" y="635723"/>
                  </a:lnTo>
                  <a:lnTo>
                    <a:pt x="333032" y="633526"/>
                  </a:lnTo>
                  <a:lnTo>
                    <a:pt x="365912" y="636993"/>
                  </a:lnTo>
                  <a:lnTo>
                    <a:pt x="400494" y="638263"/>
                  </a:lnTo>
                  <a:lnTo>
                    <a:pt x="428066" y="635723"/>
                  </a:lnTo>
                  <a:lnTo>
                    <a:pt x="437045" y="631913"/>
                  </a:lnTo>
                  <a:lnTo>
                    <a:pt x="443039" y="629373"/>
                  </a:lnTo>
                  <a:lnTo>
                    <a:pt x="445020" y="626833"/>
                  </a:lnTo>
                  <a:lnTo>
                    <a:pt x="445427" y="623023"/>
                  </a:lnTo>
                  <a:lnTo>
                    <a:pt x="444817" y="621753"/>
                  </a:lnTo>
                  <a:lnTo>
                    <a:pt x="443026" y="617943"/>
                  </a:lnTo>
                  <a:lnTo>
                    <a:pt x="440791" y="615403"/>
                  </a:lnTo>
                  <a:lnTo>
                    <a:pt x="434301" y="612863"/>
                  </a:lnTo>
                  <a:lnTo>
                    <a:pt x="437108" y="611593"/>
                  </a:lnTo>
                  <a:lnTo>
                    <a:pt x="438975" y="609053"/>
                  </a:lnTo>
                  <a:lnTo>
                    <a:pt x="439547" y="607783"/>
                  </a:lnTo>
                  <a:lnTo>
                    <a:pt x="440131" y="606513"/>
                  </a:lnTo>
                  <a:lnTo>
                    <a:pt x="441007" y="601433"/>
                  </a:lnTo>
                  <a:lnTo>
                    <a:pt x="441223" y="600163"/>
                  </a:lnTo>
                  <a:lnTo>
                    <a:pt x="439153" y="595083"/>
                  </a:lnTo>
                  <a:lnTo>
                    <a:pt x="434911" y="588733"/>
                  </a:lnTo>
                  <a:lnTo>
                    <a:pt x="429526" y="582383"/>
                  </a:lnTo>
                  <a:lnTo>
                    <a:pt x="419608" y="570953"/>
                  </a:lnTo>
                  <a:lnTo>
                    <a:pt x="418452" y="567143"/>
                  </a:lnTo>
                  <a:lnTo>
                    <a:pt x="422821" y="549363"/>
                  </a:lnTo>
                  <a:lnTo>
                    <a:pt x="439851" y="517613"/>
                  </a:lnTo>
                  <a:lnTo>
                    <a:pt x="467499" y="478243"/>
                  </a:lnTo>
                  <a:lnTo>
                    <a:pt x="503720" y="432523"/>
                  </a:lnTo>
                  <a:lnTo>
                    <a:pt x="514045" y="417283"/>
                  </a:lnTo>
                  <a:lnTo>
                    <a:pt x="522592" y="398233"/>
                  </a:lnTo>
                  <a:lnTo>
                    <a:pt x="529018" y="375373"/>
                  </a:lnTo>
                  <a:lnTo>
                    <a:pt x="532993" y="349973"/>
                  </a:lnTo>
                  <a:lnTo>
                    <a:pt x="534149" y="320763"/>
                  </a:lnTo>
                  <a:close/>
                </a:path>
                <a:path w="710565" h="735329">
                  <a:moveTo>
                    <a:pt x="710260" y="468693"/>
                  </a:moveTo>
                  <a:lnTo>
                    <a:pt x="671372" y="447954"/>
                  </a:lnTo>
                  <a:lnTo>
                    <a:pt x="626630" y="440283"/>
                  </a:lnTo>
                  <a:lnTo>
                    <a:pt x="612482" y="439470"/>
                  </a:lnTo>
                  <a:lnTo>
                    <a:pt x="606577" y="441769"/>
                  </a:lnTo>
                  <a:lnTo>
                    <a:pt x="642467" y="459790"/>
                  </a:lnTo>
                  <a:lnTo>
                    <a:pt x="687070" y="473557"/>
                  </a:lnTo>
                  <a:lnTo>
                    <a:pt x="700303" y="474599"/>
                  </a:lnTo>
                  <a:lnTo>
                    <a:pt x="707504" y="472478"/>
                  </a:lnTo>
                  <a:lnTo>
                    <a:pt x="710260" y="468693"/>
                  </a:lnTo>
                  <a:close/>
                </a:path>
                <a:path w="710565" h="735329">
                  <a:moveTo>
                    <a:pt x="710514" y="206781"/>
                  </a:moveTo>
                  <a:lnTo>
                    <a:pt x="707593" y="203161"/>
                  </a:lnTo>
                  <a:lnTo>
                    <a:pt x="700316" y="201472"/>
                  </a:lnTo>
                  <a:lnTo>
                    <a:pt x="687158" y="203174"/>
                  </a:lnTo>
                  <a:lnTo>
                    <a:pt x="643432" y="218833"/>
                  </a:lnTo>
                  <a:lnTo>
                    <a:pt x="608317" y="238848"/>
                  </a:lnTo>
                  <a:lnTo>
                    <a:pt x="614235" y="240817"/>
                  </a:lnTo>
                  <a:lnTo>
                    <a:pt x="672719" y="229425"/>
                  </a:lnTo>
                  <a:lnTo>
                    <a:pt x="710184" y="211455"/>
                  </a:lnTo>
                  <a:lnTo>
                    <a:pt x="710514" y="206781"/>
                  </a:lnTo>
                  <a:close/>
                </a:path>
              </a:pathLst>
            </a:custGeom>
            <a:solidFill>
              <a:srgbClr val="E9C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93154" y="2727299"/>
              <a:ext cx="457834" cy="442595"/>
            </a:xfrm>
            <a:custGeom>
              <a:avLst/>
              <a:gdLst/>
              <a:ahLst/>
              <a:cxnLst/>
              <a:rect l="l" t="t" r="r" b="b"/>
              <a:pathLst>
                <a:path w="457834" h="442594">
                  <a:moveTo>
                    <a:pt x="74701" y="409092"/>
                  </a:moveTo>
                  <a:lnTo>
                    <a:pt x="69291" y="402729"/>
                  </a:lnTo>
                  <a:lnTo>
                    <a:pt x="64490" y="402336"/>
                  </a:lnTo>
                  <a:lnTo>
                    <a:pt x="61290" y="405053"/>
                  </a:lnTo>
                  <a:lnTo>
                    <a:pt x="57569" y="409359"/>
                  </a:lnTo>
                  <a:lnTo>
                    <a:pt x="52870" y="416204"/>
                  </a:lnTo>
                  <a:lnTo>
                    <a:pt x="47980" y="423964"/>
                  </a:lnTo>
                  <a:lnTo>
                    <a:pt x="41605" y="434657"/>
                  </a:lnTo>
                  <a:lnTo>
                    <a:pt x="42811" y="439318"/>
                  </a:lnTo>
                  <a:lnTo>
                    <a:pt x="47650" y="442150"/>
                  </a:lnTo>
                  <a:lnTo>
                    <a:pt x="48971" y="442493"/>
                  </a:lnTo>
                  <a:lnTo>
                    <a:pt x="50279" y="442493"/>
                  </a:lnTo>
                  <a:lnTo>
                    <a:pt x="52882" y="442493"/>
                  </a:lnTo>
                  <a:lnTo>
                    <a:pt x="55410" y="441159"/>
                  </a:lnTo>
                  <a:lnTo>
                    <a:pt x="61087" y="431698"/>
                  </a:lnTo>
                  <a:lnTo>
                    <a:pt x="65316" y="424967"/>
                  </a:lnTo>
                  <a:lnTo>
                    <a:pt x="68897" y="419569"/>
                  </a:lnTo>
                  <a:lnTo>
                    <a:pt x="71208" y="416560"/>
                  </a:lnTo>
                  <a:lnTo>
                    <a:pt x="74345" y="413829"/>
                  </a:lnTo>
                  <a:lnTo>
                    <a:pt x="74701" y="409092"/>
                  </a:lnTo>
                  <a:close/>
                </a:path>
                <a:path w="457834" h="442594">
                  <a:moveTo>
                    <a:pt x="119799" y="324485"/>
                  </a:moveTo>
                  <a:lnTo>
                    <a:pt x="116408" y="321081"/>
                  </a:lnTo>
                  <a:lnTo>
                    <a:pt x="108267" y="321081"/>
                  </a:lnTo>
                  <a:lnTo>
                    <a:pt x="105016" y="324091"/>
                  </a:lnTo>
                  <a:lnTo>
                    <a:pt x="104648" y="327926"/>
                  </a:lnTo>
                  <a:lnTo>
                    <a:pt x="102908" y="332219"/>
                  </a:lnTo>
                  <a:lnTo>
                    <a:pt x="99529" y="339153"/>
                  </a:lnTo>
                  <a:lnTo>
                    <a:pt x="95186" y="347497"/>
                  </a:lnTo>
                  <a:lnTo>
                    <a:pt x="88480" y="359714"/>
                  </a:lnTo>
                  <a:lnTo>
                    <a:pt x="89801" y="364350"/>
                  </a:lnTo>
                  <a:lnTo>
                    <a:pt x="94653" y="367042"/>
                  </a:lnTo>
                  <a:lnTo>
                    <a:pt x="95910" y="367347"/>
                  </a:lnTo>
                  <a:lnTo>
                    <a:pt x="97167" y="367347"/>
                  </a:lnTo>
                  <a:lnTo>
                    <a:pt x="99834" y="367347"/>
                  </a:lnTo>
                  <a:lnTo>
                    <a:pt x="119557" y="330835"/>
                  </a:lnTo>
                  <a:lnTo>
                    <a:pt x="119799" y="328688"/>
                  </a:lnTo>
                  <a:lnTo>
                    <a:pt x="119799" y="324485"/>
                  </a:lnTo>
                  <a:close/>
                </a:path>
                <a:path w="457834" h="442594">
                  <a:moveTo>
                    <a:pt x="154457" y="379869"/>
                  </a:moveTo>
                  <a:lnTo>
                    <a:pt x="152641" y="375412"/>
                  </a:lnTo>
                  <a:lnTo>
                    <a:pt x="144907" y="372160"/>
                  </a:lnTo>
                  <a:lnTo>
                    <a:pt x="140436" y="373989"/>
                  </a:lnTo>
                  <a:lnTo>
                    <a:pt x="134937" y="386765"/>
                  </a:lnTo>
                  <a:lnTo>
                    <a:pt x="130873" y="395478"/>
                  </a:lnTo>
                  <a:lnTo>
                    <a:pt x="127076" y="403009"/>
                  </a:lnTo>
                  <a:lnTo>
                    <a:pt x="123964" y="408406"/>
                  </a:lnTo>
                  <a:lnTo>
                    <a:pt x="118859" y="410235"/>
                  </a:lnTo>
                  <a:lnTo>
                    <a:pt x="116890" y="414629"/>
                  </a:lnTo>
                  <a:lnTo>
                    <a:pt x="119684" y="421995"/>
                  </a:lnTo>
                  <a:lnTo>
                    <a:pt x="122669" y="424192"/>
                  </a:lnTo>
                  <a:lnTo>
                    <a:pt x="126834" y="424256"/>
                  </a:lnTo>
                  <a:lnTo>
                    <a:pt x="130505" y="423379"/>
                  </a:lnTo>
                  <a:lnTo>
                    <a:pt x="135407" y="418553"/>
                  </a:lnTo>
                  <a:lnTo>
                    <a:pt x="142519" y="406438"/>
                  </a:lnTo>
                  <a:lnTo>
                    <a:pt x="152831" y="383743"/>
                  </a:lnTo>
                  <a:lnTo>
                    <a:pt x="154457" y="379869"/>
                  </a:lnTo>
                  <a:close/>
                </a:path>
                <a:path w="457834" h="442594">
                  <a:moveTo>
                    <a:pt x="195199" y="306412"/>
                  </a:moveTo>
                  <a:lnTo>
                    <a:pt x="193738" y="301828"/>
                  </a:lnTo>
                  <a:lnTo>
                    <a:pt x="186283" y="297967"/>
                  </a:lnTo>
                  <a:lnTo>
                    <a:pt x="181698" y="299427"/>
                  </a:lnTo>
                  <a:lnTo>
                    <a:pt x="162801" y="335940"/>
                  </a:lnTo>
                  <a:lnTo>
                    <a:pt x="164261" y="340525"/>
                  </a:lnTo>
                  <a:lnTo>
                    <a:pt x="169100" y="343027"/>
                  </a:lnTo>
                  <a:lnTo>
                    <a:pt x="170294" y="343306"/>
                  </a:lnTo>
                  <a:lnTo>
                    <a:pt x="171475" y="343306"/>
                  </a:lnTo>
                  <a:lnTo>
                    <a:pt x="174231" y="343306"/>
                  </a:lnTo>
                  <a:lnTo>
                    <a:pt x="176885" y="341807"/>
                  </a:lnTo>
                  <a:lnTo>
                    <a:pt x="195199" y="306412"/>
                  </a:lnTo>
                  <a:close/>
                </a:path>
                <a:path w="457834" h="442594">
                  <a:moveTo>
                    <a:pt x="212877" y="400342"/>
                  </a:moveTo>
                  <a:lnTo>
                    <a:pt x="211823" y="395655"/>
                  </a:lnTo>
                  <a:lnTo>
                    <a:pt x="204762" y="391160"/>
                  </a:lnTo>
                  <a:lnTo>
                    <a:pt x="200050" y="392201"/>
                  </a:lnTo>
                  <a:lnTo>
                    <a:pt x="175209" y="431355"/>
                  </a:lnTo>
                  <a:lnTo>
                    <a:pt x="176250" y="436054"/>
                  </a:lnTo>
                  <a:lnTo>
                    <a:pt x="181051" y="439102"/>
                  </a:lnTo>
                  <a:lnTo>
                    <a:pt x="182473" y="439483"/>
                  </a:lnTo>
                  <a:lnTo>
                    <a:pt x="183870" y="439483"/>
                  </a:lnTo>
                  <a:lnTo>
                    <a:pt x="186372" y="439483"/>
                  </a:lnTo>
                  <a:lnTo>
                    <a:pt x="188849" y="438238"/>
                  </a:lnTo>
                  <a:lnTo>
                    <a:pt x="212877" y="400342"/>
                  </a:lnTo>
                  <a:close/>
                </a:path>
                <a:path w="457834" h="442594">
                  <a:moveTo>
                    <a:pt x="256209" y="317436"/>
                  </a:moveTo>
                  <a:lnTo>
                    <a:pt x="255295" y="312712"/>
                  </a:lnTo>
                  <a:lnTo>
                    <a:pt x="248335" y="308025"/>
                  </a:lnTo>
                  <a:lnTo>
                    <a:pt x="243611" y="308927"/>
                  </a:lnTo>
                  <a:lnTo>
                    <a:pt x="215912" y="349961"/>
                  </a:lnTo>
                  <a:lnTo>
                    <a:pt x="216827" y="354685"/>
                  </a:lnTo>
                  <a:lnTo>
                    <a:pt x="221615" y="357911"/>
                  </a:lnTo>
                  <a:lnTo>
                    <a:pt x="223088" y="358330"/>
                  </a:lnTo>
                  <a:lnTo>
                    <a:pt x="224561" y="358330"/>
                  </a:lnTo>
                  <a:lnTo>
                    <a:pt x="226987" y="358330"/>
                  </a:lnTo>
                  <a:lnTo>
                    <a:pt x="229387" y="357162"/>
                  </a:lnTo>
                  <a:lnTo>
                    <a:pt x="256209" y="317436"/>
                  </a:lnTo>
                  <a:close/>
                </a:path>
                <a:path w="457834" h="442594">
                  <a:moveTo>
                    <a:pt x="457454" y="214998"/>
                  </a:moveTo>
                  <a:lnTo>
                    <a:pt x="457327" y="193865"/>
                  </a:lnTo>
                  <a:lnTo>
                    <a:pt x="450316" y="173024"/>
                  </a:lnTo>
                  <a:lnTo>
                    <a:pt x="442480" y="161683"/>
                  </a:lnTo>
                  <a:lnTo>
                    <a:pt x="442480" y="212394"/>
                  </a:lnTo>
                  <a:lnTo>
                    <a:pt x="428891" y="236283"/>
                  </a:lnTo>
                  <a:lnTo>
                    <a:pt x="400329" y="252082"/>
                  </a:lnTo>
                  <a:lnTo>
                    <a:pt x="360235" y="261442"/>
                  </a:lnTo>
                  <a:lnTo>
                    <a:pt x="312089" y="265963"/>
                  </a:lnTo>
                  <a:lnTo>
                    <a:pt x="259372" y="267284"/>
                  </a:lnTo>
                  <a:lnTo>
                    <a:pt x="161505" y="266687"/>
                  </a:lnTo>
                  <a:lnTo>
                    <a:pt x="104432" y="263474"/>
                  </a:lnTo>
                  <a:lnTo>
                    <a:pt x="52006" y="243687"/>
                  </a:lnTo>
                  <a:lnTo>
                    <a:pt x="35013" y="221640"/>
                  </a:lnTo>
                  <a:lnTo>
                    <a:pt x="30289" y="217233"/>
                  </a:lnTo>
                  <a:lnTo>
                    <a:pt x="23558" y="208495"/>
                  </a:lnTo>
                  <a:lnTo>
                    <a:pt x="18186" y="196189"/>
                  </a:lnTo>
                  <a:lnTo>
                    <a:pt x="15062" y="181241"/>
                  </a:lnTo>
                  <a:lnTo>
                    <a:pt x="15100" y="164604"/>
                  </a:lnTo>
                  <a:lnTo>
                    <a:pt x="40589" y="115430"/>
                  </a:lnTo>
                  <a:lnTo>
                    <a:pt x="74129" y="93345"/>
                  </a:lnTo>
                  <a:lnTo>
                    <a:pt x="107708" y="85572"/>
                  </a:lnTo>
                  <a:lnTo>
                    <a:pt x="108077" y="86855"/>
                  </a:lnTo>
                  <a:lnTo>
                    <a:pt x="108546" y="87947"/>
                  </a:lnTo>
                  <a:lnTo>
                    <a:pt x="111086" y="92583"/>
                  </a:lnTo>
                  <a:lnTo>
                    <a:pt x="115697" y="93929"/>
                  </a:lnTo>
                  <a:lnTo>
                    <a:pt x="121691" y="90652"/>
                  </a:lnTo>
                  <a:lnTo>
                    <a:pt x="123075" y="88366"/>
                  </a:lnTo>
                  <a:lnTo>
                    <a:pt x="123304" y="85928"/>
                  </a:lnTo>
                  <a:lnTo>
                    <a:pt x="151650" y="92202"/>
                  </a:lnTo>
                  <a:lnTo>
                    <a:pt x="174891" y="102565"/>
                  </a:lnTo>
                  <a:lnTo>
                    <a:pt x="191198" y="113030"/>
                  </a:lnTo>
                  <a:lnTo>
                    <a:pt x="198704" y="119608"/>
                  </a:lnTo>
                  <a:lnTo>
                    <a:pt x="200380" y="123101"/>
                  </a:lnTo>
                  <a:lnTo>
                    <a:pt x="204457" y="124828"/>
                  </a:lnTo>
                  <a:lnTo>
                    <a:pt x="212115" y="122034"/>
                  </a:lnTo>
                  <a:lnTo>
                    <a:pt x="214147" y="117665"/>
                  </a:lnTo>
                  <a:lnTo>
                    <a:pt x="212712" y="113703"/>
                  </a:lnTo>
                  <a:lnTo>
                    <a:pt x="207213" y="106591"/>
                  </a:lnTo>
                  <a:lnTo>
                    <a:pt x="195554" y="97218"/>
                  </a:lnTo>
                  <a:lnTo>
                    <a:pt x="179133" y="87299"/>
                  </a:lnTo>
                  <a:lnTo>
                    <a:pt x="176022" y="85928"/>
                  </a:lnTo>
                  <a:lnTo>
                    <a:pt x="175221" y="85572"/>
                  </a:lnTo>
                  <a:lnTo>
                    <a:pt x="134823" y="71983"/>
                  </a:lnTo>
                  <a:lnTo>
                    <a:pt x="125564" y="70726"/>
                  </a:lnTo>
                  <a:lnTo>
                    <a:pt x="135978" y="57353"/>
                  </a:lnTo>
                  <a:lnTo>
                    <a:pt x="154520" y="41986"/>
                  </a:lnTo>
                  <a:lnTo>
                    <a:pt x="181952" y="27317"/>
                  </a:lnTo>
                  <a:lnTo>
                    <a:pt x="218998" y="16040"/>
                  </a:lnTo>
                  <a:lnTo>
                    <a:pt x="252387" y="13906"/>
                  </a:lnTo>
                  <a:lnTo>
                    <a:pt x="288315" y="24295"/>
                  </a:lnTo>
                  <a:lnTo>
                    <a:pt x="323443" y="53251"/>
                  </a:lnTo>
                  <a:lnTo>
                    <a:pt x="354431" y="106768"/>
                  </a:lnTo>
                  <a:lnTo>
                    <a:pt x="358152" y="127660"/>
                  </a:lnTo>
                  <a:lnTo>
                    <a:pt x="357428" y="132829"/>
                  </a:lnTo>
                  <a:lnTo>
                    <a:pt x="353644" y="134518"/>
                  </a:lnTo>
                  <a:lnTo>
                    <a:pt x="349973" y="136639"/>
                  </a:lnTo>
                  <a:lnTo>
                    <a:pt x="346468" y="139153"/>
                  </a:lnTo>
                  <a:lnTo>
                    <a:pt x="338734" y="145161"/>
                  </a:lnTo>
                  <a:lnTo>
                    <a:pt x="332308" y="151714"/>
                  </a:lnTo>
                  <a:lnTo>
                    <a:pt x="328866" y="158508"/>
                  </a:lnTo>
                  <a:lnTo>
                    <a:pt x="330022" y="165265"/>
                  </a:lnTo>
                  <a:lnTo>
                    <a:pt x="331228" y="167259"/>
                  </a:lnTo>
                  <a:lnTo>
                    <a:pt x="336143" y="173316"/>
                  </a:lnTo>
                  <a:lnTo>
                    <a:pt x="348500" y="167106"/>
                  </a:lnTo>
                  <a:lnTo>
                    <a:pt x="353987" y="163728"/>
                  </a:lnTo>
                  <a:lnTo>
                    <a:pt x="359702" y="158826"/>
                  </a:lnTo>
                  <a:lnTo>
                    <a:pt x="365074" y="152412"/>
                  </a:lnTo>
                  <a:lnTo>
                    <a:pt x="369557" y="144513"/>
                  </a:lnTo>
                  <a:lnTo>
                    <a:pt x="379641" y="142811"/>
                  </a:lnTo>
                  <a:lnTo>
                    <a:pt x="425653" y="164020"/>
                  </a:lnTo>
                  <a:lnTo>
                    <a:pt x="442480" y="212394"/>
                  </a:lnTo>
                  <a:lnTo>
                    <a:pt x="442480" y="161683"/>
                  </a:lnTo>
                  <a:lnTo>
                    <a:pt x="407797" y="132994"/>
                  </a:lnTo>
                  <a:lnTo>
                    <a:pt x="384873" y="127660"/>
                  </a:lnTo>
                  <a:lnTo>
                    <a:pt x="373532" y="128181"/>
                  </a:lnTo>
                  <a:lnTo>
                    <a:pt x="373532" y="122008"/>
                  </a:lnTo>
                  <a:lnTo>
                    <a:pt x="340487" y="50546"/>
                  </a:lnTo>
                  <a:lnTo>
                    <a:pt x="305092" y="16662"/>
                  </a:lnTo>
                  <a:lnTo>
                    <a:pt x="298170" y="13906"/>
                  </a:lnTo>
                  <a:lnTo>
                    <a:pt x="263258" y="0"/>
                  </a:lnTo>
                  <a:lnTo>
                    <a:pt x="215925" y="1155"/>
                  </a:lnTo>
                  <a:lnTo>
                    <a:pt x="176834" y="13030"/>
                  </a:lnTo>
                  <a:lnTo>
                    <a:pt x="123532" y="48196"/>
                  </a:lnTo>
                  <a:lnTo>
                    <a:pt x="109042" y="70192"/>
                  </a:lnTo>
                  <a:lnTo>
                    <a:pt x="96075" y="71399"/>
                  </a:lnTo>
                  <a:lnTo>
                    <a:pt x="55105" y="85928"/>
                  </a:lnTo>
                  <a:lnTo>
                    <a:pt x="13081" y="125145"/>
                  </a:lnTo>
                  <a:lnTo>
                    <a:pt x="0" y="162915"/>
                  </a:lnTo>
                  <a:lnTo>
                    <a:pt x="63" y="183883"/>
                  </a:lnTo>
                  <a:lnTo>
                    <a:pt x="4279" y="202425"/>
                  </a:lnTo>
                  <a:lnTo>
                    <a:pt x="11341" y="217563"/>
                  </a:lnTo>
                  <a:lnTo>
                    <a:pt x="19939" y="228358"/>
                  </a:lnTo>
                  <a:lnTo>
                    <a:pt x="23495" y="231673"/>
                  </a:lnTo>
                  <a:lnTo>
                    <a:pt x="29210" y="239814"/>
                  </a:lnTo>
                  <a:lnTo>
                    <a:pt x="62039" y="268249"/>
                  </a:lnTo>
                  <a:lnTo>
                    <a:pt x="99453" y="278091"/>
                  </a:lnTo>
                  <a:lnTo>
                    <a:pt x="161505" y="281889"/>
                  </a:lnTo>
                  <a:lnTo>
                    <a:pt x="251599" y="282511"/>
                  </a:lnTo>
                  <a:lnTo>
                    <a:pt x="311099" y="281305"/>
                  </a:lnTo>
                  <a:lnTo>
                    <a:pt x="365010" y="276186"/>
                  </a:lnTo>
                  <a:lnTo>
                    <a:pt x="400405" y="267284"/>
                  </a:lnTo>
                  <a:lnTo>
                    <a:pt x="409778" y="264922"/>
                  </a:lnTo>
                  <a:lnTo>
                    <a:pt x="441794" y="245275"/>
                  </a:lnTo>
                  <a:lnTo>
                    <a:pt x="457454" y="214998"/>
                  </a:lnTo>
                  <a:close/>
                </a:path>
              </a:pathLst>
            </a:custGeom>
            <a:solidFill>
              <a:srgbClr val="E9C4AA">
                <a:alpha val="53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8842" y="2714876"/>
              <a:ext cx="854600" cy="279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0131" y="6243302"/>
              <a:ext cx="272248" cy="41401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9889" y="6378841"/>
              <a:ext cx="398145" cy="334010"/>
            </a:xfrm>
            <a:custGeom>
              <a:avLst/>
              <a:gdLst/>
              <a:ahLst/>
              <a:cxnLst/>
              <a:rect l="l" t="t" r="r" b="b"/>
              <a:pathLst>
                <a:path w="398144" h="334009">
                  <a:moveTo>
                    <a:pt x="207289" y="90665"/>
                  </a:moveTo>
                  <a:lnTo>
                    <a:pt x="205752" y="87985"/>
                  </a:lnTo>
                  <a:lnTo>
                    <a:pt x="200558" y="86588"/>
                  </a:lnTo>
                  <a:lnTo>
                    <a:pt x="197878" y="88138"/>
                  </a:lnTo>
                  <a:lnTo>
                    <a:pt x="195541" y="96786"/>
                  </a:lnTo>
                  <a:lnTo>
                    <a:pt x="197078" y="99466"/>
                  </a:lnTo>
                  <a:lnTo>
                    <a:pt x="199682" y="100164"/>
                  </a:lnTo>
                  <a:lnTo>
                    <a:pt x="200113" y="100291"/>
                  </a:lnTo>
                  <a:lnTo>
                    <a:pt x="200533" y="100342"/>
                  </a:lnTo>
                  <a:lnTo>
                    <a:pt x="203111" y="100342"/>
                  </a:lnTo>
                  <a:lnTo>
                    <a:pt x="205066" y="98894"/>
                  </a:lnTo>
                  <a:lnTo>
                    <a:pt x="207289" y="90665"/>
                  </a:lnTo>
                  <a:close/>
                </a:path>
                <a:path w="398144" h="334009">
                  <a:moveTo>
                    <a:pt x="210070" y="187591"/>
                  </a:moveTo>
                  <a:lnTo>
                    <a:pt x="206349" y="183680"/>
                  </a:lnTo>
                  <a:lnTo>
                    <a:pt x="203263" y="183616"/>
                  </a:lnTo>
                  <a:lnTo>
                    <a:pt x="201320" y="185470"/>
                  </a:lnTo>
                  <a:lnTo>
                    <a:pt x="194538" y="191935"/>
                  </a:lnTo>
                  <a:lnTo>
                    <a:pt x="194475" y="195021"/>
                  </a:lnTo>
                  <a:lnTo>
                    <a:pt x="197294" y="197967"/>
                  </a:lnTo>
                  <a:lnTo>
                    <a:pt x="198577" y="198475"/>
                  </a:lnTo>
                  <a:lnTo>
                    <a:pt x="201066" y="198475"/>
                  </a:lnTo>
                  <a:lnTo>
                    <a:pt x="202272" y="198031"/>
                  </a:lnTo>
                  <a:lnTo>
                    <a:pt x="209994" y="190665"/>
                  </a:lnTo>
                  <a:lnTo>
                    <a:pt x="210070" y="187591"/>
                  </a:lnTo>
                  <a:close/>
                </a:path>
                <a:path w="398144" h="334009">
                  <a:moveTo>
                    <a:pt x="235445" y="118833"/>
                  </a:moveTo>
                  <a:lnTo>
                    <a:pt x="233514" y="114414"/>
                  </a:lnTo>
                  <a:lnTo>
                    <a:pt x="231787" y="111734"/>
                  </a:lnTo>
                  <a:lnTo>
                    <a:pt x="227114" y="112280"/>
                  </a:lnTo>
                  <a:lnTo>
                    <a:pt x="224447" y="112598"/>
                  </a:lnTo>
                  <a:lnTo>
                    <a:pt x="222592" y="115036"/>
                  </a:lnTo>
                  <a:lnTo>
                    <a:pt x="222948" y="117970"/>
                  </a:lnTo>
                  <a:lnTo>
                    <a:pt x="223088" y="118516"/>
                  </a:lnTo>
                  <a:lnTo>
                    <a:pt x="220472" y="120777"/>
                  </a:lnTo>
                  <a:lnTo>
                    <a:pt x="220230" y="123850"/>
                  </a:lnTo>
                  <a:lnTo>
                    <a:pt x="222935" y="127025"/>
                  </a:lnTo>
                  <a:lnTo>
                    <a:pt x="224307" y="127609"/>
                  </a:lnTo>
                  <a:lnTo>
                    <a:pt x="226809" y="127609"/>
                  </a:lnTo>
                  <a:lnTo>
                    <a:pt x="227926" y="127228"/>
                  </a:lnTo>
                  <a:lnTo>
                    <a:pt x="233845" y="122174"/>
                  </a:lnTo>
                  <a:lnTo>
                    <a:pt x="235445" y="118833"/>
                  </a:lnTo>
                  <a:close/>
                </a:path>
                <a:path w="398144" h="334009">
                  <a:moveTo>
                    <a:pt x="272567" y="170903"/>
                  </a:moveTo>
                  <a:lnTo>
                    <a:pt x="271932" y="165557"/>
                  </a:lnTo>
                  <a:lnTo>
                    <a:pt x="269506" y="163614"/>
                  </a:lnTo>
                  <a:lnTo>
                    <a:pt x="266827" y="163957"/>
                  </a:lnTo>
                  <a:lnTo>
                    <a:pt x="261518" y="164592"/>
                  </a:lnTo>
                  <a:lnTo>
                    <a:pt x="259600" y="167005"/>
                  </a:lnTo>
                  <a:lnTo>
                    <a:pt x="260210" y="172161"/>
                  </a:lnTo>
                  <a:lnTo>
                    <a:pt x="262318" y="173990"/>
                  </a:lnTo>
                  <a:lnTo>
                    <a:pt x="265137" y="173977"/>
                  </a:lnTo>
                  <a:lnTo>
                    <a:pt x="270649" y="173316"/>
                  </a:lnTo>
                  <a:lnTo>
                    <a:pt x="272567" y="170903"/>
                  </a:lnTo>
                  <a:close/>
                </a:path>
                <a:path w="398144" h="334009">
                  <a:moveTo>
                    <a:pt x="293065" y="66001"/>
                  </a:moveTo>
                  <a:lnTo>
                    <a:pt x="292531" y="63284"/>
                  </a:lnTo>
                  <a:lnTo>
                    <a:pt x="290868" y="61226"/>
                  </a:lnTo>
                  <a:lnTo>
                    <a:pt x="287883" y="57518"/>
                  </a:lnTo>
                  <a:lnTo>
                    <a:pt x="281495" y="57505"/>
                  </a:lnTo>
                  <a:lnTo>
                    <a:pt x="278815" y="57581"/>
                  </a:lnTo>
                  <a:lnTo>
                    <a:pt x="276720" y="59791"/>
                  </a:lnTo>
                  <a:lnTo>
                    <a:pt x="276834" y="65125"/>
                  </a:lnTo>
                  <a:lnTo>
                    <a:pt x="279019" y="67259"/>
                  </a:lnTo>
                  <a:lnTo>
                    <a:pt x="281711" y="67259"/>
                  </a:lnTo>
                  <a:lnTo>
                    <a:pt x="282422" y="67297"/>
                  </a:lnTo>
                  <a:lnTo>
                    <a:pt x="282765" y="67348"/>
                  </a:lnTo>
                  <a:lnTo>
                    <a:pt x="282587" y="69672"/>
                  </a:lnTo>
                  <a:lnTo>
                    <a:pt x="284124" y="71869"/>
                  </a:lnTo>
                  <a:lnTo>
                    <a:pt x="286854" y="72542"/>
                  </a:lnTo>
                  <a:lnTo>
                    <a:pt x="287248" y="72580"/>
                  </a:lnTo>
                  <a:lnTo>
                    <a:pt x="289814" y="72580"/>
                  </a:lnTo>
                  <a:lnTo>
                    <a:pt x="291820" y="71081"/>
                  </a:lnTo>
                  <a:lnTo>
                    <a:pt x="293065" y="66001"/>
                  </a:lnTo>
                  <a:close/>
                </a:path>
                <a:path w="398144" h="334009">
                  <a:moveTo>
                    <a:pt x="305904" y="134886"/>
                  </a:moveTo>
                  <a:lnTo>
                    <a:pt x="304800" y="132016"/>
                  </a:lnTo>
                  <a:lnTo>
                    <a:pt x="302348" y="130911"/>
                  </a:lnTo>
                  <a:lnTo>
                    <a:pt x="296354" y="128219"/>
                  </a:lnTo>
                  <a:lnTo>
                    <a:pt x="293458" y="129311"/>
                  </a:lnTo>
                  <a:lnTo>
                    <a:pt x="291249" y="134213"/>
                  </a:lnTo>
                  <a:lnTo>
                    <a:pt x="292341" y="137096"/>
                  </a:lnTo>
                  <a:lnTo>
                    <a:pt x="298996" y="140093"/>
                  </a:lnTo>
                  <a:lnTo>
                    <a:pt x="299681" y="140220"/>
                  </a:lnTo>
                  <a:lnTo>
                    <a:pt x="302209" y="140220"/>
                  </a:lnTo>
                  <a:lnTo>
                    <a:pt x="303974" y="139153"/>
                  </a:lnTo>
                  <a:lnTo>
                    <a:pt x="305904" y="134886"/>
                  </a:lnTo>
                  <a:close/>
                </a:path>
                <a:path w="398144" h="334009">
                  <a:moveTo>
                    <a:pt x="316598" y="106184"/>
                  </a:moveTo>
                  <a:lnTo>
                    <a:pt x="315556" y="103289"/>
                  </a:lnTo>
                  <a:lnTo>
                    <a:pt x="313118" y="102146"/>
                  </a:lnTo>
                  <a:lnTo>
                    <a:pt x="304977" y="98298"/>
                  </a:lnTo>
                  <a:lnTo>
                    <a:pt x="302082" y="99352"/>
                  </a:lnTo>
                  <a:lnTo>
                    <a:pt x="299796" y="104228"/>
                  </a:lnTo>
                  <a:lnTo>
                    <a:pt x="300837" y="107137"/>
                  </a:lnTo>
                  <a:lnTo>
                    <a:pt x="309638" y="111277"/>
                  </a:lnTo>
                  <a:lnTo>
                    <a:pt x="310337" y="111417"/>
                  </a:lnTo>
                  <a:lnTo>
                    <a:pt x="312864" y="111417"/>
                  </a:lnTo>
                  <a:lnTo>
                    <a:pt x="314617" y="110388"/>
                  </a:lnTo>
                  <a:lnTo>
                    <a:pt x="316598" y="106184"/>
                  </a:lnTo>
                  <a:close/>
                </a:path>
                <a:path w="398144" h="334009">
                  <a:moveTo>
                    <a:pt x="346938" y="56654"/>
                  </a:moveTo>
                  <a:lnTo>
                    <a:pt x="346290" y="51308"/>
                  </a:lnTo>
                  <a:lnTo>
                    <a:pt x="343890" y="49390"/>
                  </a:lnTo>
                  <a:lnTo>
                    <a:pt x="341198" y="49720"/>
                  </a:lnTo>
                  <a:lnTo>
                    <a:pt x="334556" y="50507"/>
                  </a:lnTo>
                  <a:lnTo>
                    <a:pt x="332651" y="52933"/>
                  </a:lnTo>
                  <a:lnTo>
                    <a:pt x="333260" y="58077"/>
                  </a:lnTo>
                  <a:lnTo>
                    <a:pt x="335368" y="59905"/>
                  </a:lnTo>
                  <a:lnTo>
                    <a:pt x="338188" y="59893"/>
                  </a:lnTo>
                  <a:lnTo>
                    <a:pt x="345020" y="59080"/>
                  </a:lnTo>
                  <a:lnTo>
                    <a:pt x="346938" y="56654"/>
                  </a:lnTo>
                  <a:close/>
                </a:path>
                <a:path w="398144" h="334009">
                  <a:moveTo>
                    <a:pt x="398030" y="92710"/>
                  </a:moveTo>
                  <a:lnTo>
                    <a:pt x="396532" y="82550"/>
                  </a:lnTo>
                  <a:lnTo>
                    <a:pt x="392709" y="71120"/>
                  </a:lnTo>
                  <a:lnTo>
                    <a:pt x="388251" y="65163"/>
                  </a:lnTo>
                  <a:lnTo>
                    <a:pt x="388251" y="92710"/>
                  </a:lnTo>
                  <a:lnTo>
                    <a:pt x="387616" y="100330"/>
                  </a:lnTo>
                  <a:lnTo>
                    <a:pt x="385102" y="109220"/>
                  </a:lnTo>
                  <a:lnTo>
                    <a:pt x="383374" y="113030"/>
                  </a:lnTo>
                  <a:lnTo>
                    <a:pt x="380263" y="118110"/>
                  </a:lnTo>
                  <a:lnTo>
                    <a:pt x="374802" y="125730"/>
                  </a:lnTo>
                  <a:lnTo>
                    <a:pt x="373811" y="115570"/>
                  </a:lnTo>
                  <a:lnTo>
                    <a:pt x="371221" y="107950"/>
                  </a:lnTo>
                  <a:lnTo>
                    <a:pt x="367741" y="101600"/>
                  </a:lnTo>
                  <a:lnTo>
                    <a:pt x="364045" y="96520"/>
                  </a:lnTo>
                  <a:lnTo>
                    <a:pt x="362204" y="95250"/>
                  </a:lnTo>
                  <a:lnTo>
                    <a:pt x="359143" y="93980"/>
                  </a:lnTo>
                  <a:lnTo>
                    <a:pt x="355231" y="97790"/>
                  </a:lnTo>
                  <a:lnTo>
                    <a:pt x="355142" y="101600"/>
                  </a:lnTo>
                  <a:lnTo>
                    <a:pt x="356984" y="102870"/>
                  </a:lnTo>
                  <a:lnTo>
                    <a:pt x="362953" y="113030"/>
                  </a:lnTo>
                  <a:lnTo>
                    <a:pt x="354533" y="144780"/>
                  </a:lnTo>
                  <a:lnTo>
                    <a:pt x="357238" y="137160"/>
                  </a:lnTo>
                  <a:lnTo>
                    <a:pt x="357022" y="130810"/>
                  </a:lnTo>
                  <a:lnTo>
                    <a:pt x="356895" y="128270"/>
                  </a:lnTo>
                  <a:lnTo>
                    <a:pt x="354736" y="125730"/>
                  </a:lnTo>
                  <a:lnTo>
                    <a:pt x="351942" y="125730"/>
                  </a:lnTo>
                  <a:lnTo>
                    <a:pt x="349275" y="127000"/>
                  </a:lnTo>
                  <a:lnTo>
                    <a:pt x="347179" y="128270"/>
                  </a:lnTo>
                  <a:lnTo>
                    <a:pt x="347497" y="139700"/>
                  </a:lnTo>
                  <a:lnTo>
                    <a:pt x="341071" y="148590"/>
                  </a:lnTo>
                  <a:lnTo>
                    <a:pt x="341274" y="151130"/>
                  </a:lnTo>
                  <a:lnTo>
                    <a:pt x="342544" y="152400"/>
                  </a:lnTo>
                  <a:lnTo>
                    <a:pt x="340093" y="154940"/>
                  </a:lnTo>
                  <a:lnTo>
                    <a:pt x="337527" y="156210"/>
                  </a:lnTo>
                  <a:lnTo>
                    <a:pt x="334810" y="157480"/>
                  </a:lnTo>
                  <a:lnTo>
                    <a:pt x="334937" y="146050"/>
                  </a:lnTo>
                  <a:lnTo>
                    <a:pt x="332790" y="143510"/>
                  </a:lnTo>
                  <a:lnTo>
                    <a:pt x="327380" y="143510"/>
                  </a:lnTo>
                  <a:lnTo>
                    <a:pt x="325196" y="146050"/>
                  </a:lnTo>
                  <a:lnTo>
                    <a:pt x="324993" y="163830"/>
                  </a:lnTo>
                  <a:lnTo>
                    <a:pt x="302653" y="173990"/>
                  </a:lnTo>
                  <a:lnTo>
                    <a:pt x="275526" y="185420"/>
                  </a:lnTo>
                  <a:lnTo>
                    <a:pt x="243141" y="196850"/>
                  </a:lnTo>
                  <a:lnTo>
                    <a:pt x="205016" y="208280"/>
                  </a:lnTo>
                  <a:lnTo>
                    <a:pt x="191427" y="210820"/>
                  </a:lnTo>
                  <a:lnTo>
                    <a:pt x="179451" y="214630"/>
                  </a:lnTo>
                  <a:lnTo>
                    <a:pt x="168948" y="217170"/>
                  </a:lnTo>
                  <a:lnTo>
                    <a:pt x="159816" y="220980"/>
                  </a:lnTo>
                  <a:lnTo>
                    <a:pt x="158711" y="219710"/>
                  </a:lnTo>
                  <a:lnTo>
                    <a:pt x="155397" y="215900"/>
                  </a:lnTo>
                  <a:lnTo>
                    <a:pt x="149885" y="209575"/>
                  </a:lnTo>
                  <a:lnTo>
                    <a:pt x="149885" y="223520"/>
                  </a:lnTo>
                  <a:lnTo>
                    <a:pt x="147701" y="224790"/>
                  </a:lnTo>
                  <a:lnTo>
                    <a:pt x="147904" y="223520"/>
                  </a:lnTo>
                  <a:lnTo>
                    <a:pt x="147726" y="222250"/>
                  </a:lnTo>
                  <a:lnTo>
                    <a:pt x="147370" y="220980"/>
                  </a:lnTo>
                  <a:lnTo>
                    <a:pt x="149059" y="222250"/>
                  </a:lnTo>
                  <a:lnTo>
                    <a:pt x="149885" y="223520"/>
                  </a:lnTo>
                  <a:lnTo>
                    <a:pt x="149885" y="209575"/>
                  </a:lnTo>
                  <a:lnTo>
                    <a:pt x="144335" y="203200"/>
                  </a:lnTo>
                  <a:lnTo>
                    <a:pt x="142709" y="201942"/>
                  </a:lnTo>
                  <a:lnTo>
                    <a:pt x="142709" y="215900"/>
                  </a:lnTo>
                  <a:lnTo>
                    <a:pt x="135648" y="213360"/>
                  </a:lnTo>
                  <a:lnTo>
                    <a:pt x="126504" y="210820"/>
                  </a:lnTo>
                  <a:lnTo>
                    <a:pt x="116103" y="210820"/>
                  </a:lnTo>
                  <a:lnTo>
                    <a:pt x="105232" y="209550"/>
                  </a:lnTo>
                  <a:lnTo>
                    <a:pt x="117830" y="195008"/>
                  </a:lnTo>
                  <a:lnTo>
                    <a:pt x="117017" y="196850"/>
                  </a:lnTo>
                  <a:lnTo>
                    <a:pt x="119189" y="201930"/>
                  </a:lnTo>
                  <a:lnTo>
                    <a:pt x="122072" y="203200"/>
                  </a:lnTo>
                  <a:lnTo>
                    <a:pt x="124510" y="201930"/>
                  </a:lnTo>
                  <a:lnTo>
                    <a:pt x="127139" y="200660"/>
                  </a:lnTo>
                  <a:lnTo>
                    <a:pt x="134594" y="207010"/>
                  </a:lnTo>
                  <a:lnTo>
                    <a:pt x="142709" y="215900"/>
                  </a:lnTo>
                  <a:lnTo>
                    <a:pt x="142709" y="201942"/>
                  </a:lnTo>
                  <a:lnTo>
                    <a:pt x="141071" y="200660"/>
                  </a:lnTo>
                  <a:lnTo>
                    <a:pt x="132892" y="194310"/>
                  </a:lnTo>
                  <a:lnTo>
                    <a:pt x="125107" y="191770"/>
                  </a:lnTo>
                  <a:lnTo>
                    <a:pt x="120599" y="193040"/>
                  </a:lnTo>
                  <a:lnTo>
                    <a:pt x="118681" y="194030"/>
                  </a:lnTo>
                  <a:lnTo>
                    <a:pt x="126136" y="185420"/>
                  </a:lnTo>
                  <a:lnTo>
                    <a:pt x="134569" y="186690"/>
                  </a:lnTo>
                  <a:lnTo>
                    <a:pt x="137541" y="186690"/>
                  </a:lnTo>
                  <a:lnTo>
                    <a:pt x="139534" y="185420"/>
                  </a:lnTo>
                  <a:lnTo>
                    <a:pt x="140716" y="181610"/>
                  </a:lnTo>
                  <a:lnTo>
                    <a:pt x="139115" y="177800"/>
                  </a:lnTo>
                  <a:lnTo>
                    <a:pt x="133134" y="176530"/>
                  </a:lnTo>
                  <a:lnTo>
                    <a:pt x="142163" y="166370"/>
                  </a:lnTo>
                  <a:lnTo>
                    <a:pt x="153441" y="172720"/>
                  </a:lnTo>
                  <a:lnTo>
                    <a:pt x="156794" y="172720"/>
                  </a:lnTo>
                  <a:lnTo>
                    <a:pt x="158432" y="171450"/>
                  </a:lnTo>
                  <a:lnTo>
                    <a:pt x="160680" y="167640"/>
                  </a:lnTo>
                  <a:lnTo>
                    <a:pt x="160286" y="166370"/>
                  </a:lnTo>
                  <a:lnTo>
                    <a:pt x="159893" y="165100"/>
                  </a:lnTo>
                  <a:lnTo>
                    <a:pt x="148526" y="158750"/>
                  </a:lnTo>
                  <a:lnTo>
                    <a:pt x="151561" y="154940"/>
                  </a:lnTo>
                  <a:lnTo>
                    <a:pt x="151828" y="154940"/>
                  </a:lnTo>
                  <a:lnTo>
                    <a:pt x="152476" y="152400"/>
                  </a:lnTo>
                  <a:lnTo>
                    <a:pt x="171970" y="158750"/>
                  </a:lnTo>
                  <a:lnTo>
                    <a:pt x="175006" y="158750"/>
                  </a:lnTo>
                  <a:lnTo>
                    <a:pt x="176949" y="157480"/>
                  </a:lnTo>
                  <a:lnTo>
                    <a:pt x="178333" y="152400"/>
                  </a:lnTo>
                  <a:lnTo>
                    <a:pt x="176860" y="149860"/>
                  </a:lnTo>
                  <a:lnTo>
                    <a:pt x="156349" y="143510"/>
                  </a:lnTo>
                  <a:lnTo>
                    <a:pt x="163944" y="128270"/>
                  </a:lnTo>
                  <a:lnTo>
                    <a:pt x="173964" y="109220"/>
                  </a:lnTo>
                  <a:lnTo>
                    <a:pt x="186042" y="90170"/>
                  </a:lnTo>
                  <a:lnTo>
                    <a:pt x="199771" y="69850"/>
                  </a:lnTo>
                  <a:lnTo>
                    <a:pt x="217462" y="69850"/>
                  </a:lnTo>
                  <a:lnTo>
                    <a:pt x="219608" y="67310"/>
                  </a:lnTo>
                  <a:lnTo>
                    <a:pt x="219532" y="62230"/>
                  </a:lnTo>
                  <a:lnTo>
                    <a:pt x="217360" y="59690"/>
                  </a:lnTo>
                  <a:lnTo>
                    <a:pt x="206654" y="59690"/>
                  </a:lnTo>
                  <a:lnTo>
                    <a:pt x="211353" y="54610"/>
                  </a:lnTo>
                  <a:lnTo>
                    <a:pt x="213766" y="50800"/>
                  </a:lnTo>
                  <a:lnTo>
                    <a:pt x="214122" y="50800"/>
                  </a:lnTo>
                  <a:lnTo>
                    <a:pt x="214452" y="52070"/>
                  </a:lnTo>
                  <a:lnTo>
                    <a:pt x="238696" y="53340"/>
                  </a:lnTo>
                  <a:lnTo>
                    <a:pt x="241465" y="53340"/>
                  </a:lnTo>
                  <a:lnTo>
                    <a:pt x="243598" y="52070"/>
                  </a:lnTo>
                  <a:lnTo>
                    <a:pt x="243687" y="50800"/>
                  </a:lnTo>
                  <a:lnTo>
                    <a:pt x="244017" y="45720"/>
                  </a:lnTo>
                  <a:lnTo>
                    <a:pt x="242011" y="44450"/>
                  </a:lnTo>
                  <a:lnTo>
                    <a:pt x="239331" y="43180"/>
                  </a:lnTo>
                  <a:lnTo>
                    <a:pt x="221576" y="41910"/>
                  </a:lnTo>
                  <a:lnTo>
                    <a:pt x="223774" y="39370"/>
                  </a:lnTo>
                  <a:lnTo>
                    <a:pt x="225996" y="38100"/>
                  </a:lnTo>
                  <a:lnTo>
                    <a:pt x="228231" y="35560"/>
                  </a:lnTo>
                  <a:lnTo>
                    <a:pt x="229019" y="36830"/>
                  </a:lnTo>
                  <a:lnTo>
                    <a:pt x="231216" y="36830"/>
                  </a:lnTo>
                  <a:lnTo>
                    <a:pt x="285572" y="40640"/>
                  </a:lnTo>
                  <a:lnTo>
                    <a:pt x="288340" y="40640"/>
                  </a:lnTo>
                  <a:lnTo>
                    <a:pt x="290474" y="39370"/>
                  </a:lnTo>
                  <a:lnTo>
                    <a:pt x="290791" y="35560"/>
                  </a:lnTo>
                  <a:lnTo>
                    <a:pt x="290893" y="34290"/>
                  </a:lnTo>
                  <a:lnTo>
                    <a:pt x="288899" y="31750"/>
                  </a:lnTo>
                  <a:lnTo>
                    <a:pt x="236816" y="27940"/>
                  </a:lnTo>
                  <a:lnTo>
                    <a:pt x="239318" y="25400"/>
                  </a:lnTo>
                  <a:lnTo>
                    <a:pt x="241833" y="24130"/>
                  </a:lnTo>
                  <a:lnTo>
                    <a:pt x="244348" y="21590"/>
                  </a:lnTo>
                  <a:lnTo>
                    <a:pt x="244957" y="24130"/>
                  </a:lnTo>
                  <a:lnTo>
                    <a:pt x="247408" y="25400"/>
                  </a:lnTo>
                  <a:lnTo>
                    <a:pt x="271780" y="25400"/>
                  </a:lnTo>
                  <a:lnTo>
                    <a:pt x="295795" y="30480"/>
                  </a:lnTo>
                  <a:lnTo>
                    <a:pt x="315290" y="36830"/>
                  </a:lnTo>
                  <a:lnTo>
                    <a:pt x="323532" y="40640"/>
                  </a:lnTo>
                  <a:lnTo>
                    <a:pt x="327279" y="40640"/>
                  </a:lnTo>
                  <a:lnTo>
                    <a:pt x="329107" y="39370"/>
                  </a:lnTo>
                  <a:lnTo>
                    <a:pt x="330885" y="35560"/>
                  </a:lnTo>
                  <a:lnTo>
                    <a:pt x="329679" y="31750"/>
                  </a:lnTo>
                  <a:lnTo>
                    <a:pt x="327177" y="31750"/>
                  </a:lnTo>
                  <a:lnTo>
                    <a:pt x="319087" y="27940"/>
                  </a:lnTo>
                  <a:lnTo>
                    <a:pt x="296468" y="21590"/>
                  </a:lnTo>
                  <a:lnTo>
                    <a:pt x="278130" y="16510"/>
                  </a:lnTo>
                  <a:lnTo>
                    <a:pt x="255346" y="15240"/>
                  </a:lnTo>
                  <a:lnTo>
                    <a:pt x="262331" y="11430"/>
                  </a:lnTo>
                  <a:lnTo>
                    <a:pt x="269290" y="8890"/>
                  </a:lnTo>
                  <a:lnTo>
                    <a:pt x="279171" y="8890"/>
                  </a:lnTo>
                  <a:lnTo>
                    <a:pt x="282194" y="10160"/>
                  </a:lnTo>
                  <a:lnTo>
                    <a:pt x="285102" y="10160"/>
                  </a:lnTo>
                  <a:lnTo>
                    <a:pt x="343776" y="36830"/>
                  </a:lnTo>
                  <a:lnTo>
                    <a:pt x="383921" y="76200"/>
                  </a:lnTo>
                  <a:lnTo>
                    <a:pt x="388251" y="92710"/>
                  </a:lnTo>
                  <a:lnTo>
                    <a:pt x="388251" y="65163"/>
                  </a:lnTo>
                  <a:lnTo>
                    <a:pt x="374662" y="46990"/>
                  </a:lnTo>
                  <a:lnTo>
                    <a:pt x="348272" y="27940"/>
                  </a:lnTo>
                  <a:lnTo>
                    <a:pt x="317881" y="11430"/>
                  </a:lnTo>
                  <a:lnTo>
                    <a:pt x="310349" y="8890"/>
                  </a:lnTo>
                  <a:lnTo>
                    <a:pt x="283997" y="0"/>
                  </a:lnTo>
                  <a:lnTo>
                    <a:pt x="276098" y="0"/>
                  </a:lnTo>
                  <a:lnTo>
                    <a:pt x="231101" y="19050"/>
                  </a:lnTo>
                  <a:lnTo>
                    <a:pt x="190627" y="64770"/>
                  </a:lnTo>
                  <a:lnTo>
                    <a:pt x="159664" y="115570"/>
                  </a:lnTo>
                  <a:lnTo>
                    <a:pt x="143230" y="149860"/>
                  </a:lnTo>
                  <a:lnTo>
                    <a:pt x="138417" y="154940"/>
                  </a:lnTo>
                  <a:lnTo>
                    <a:pt x="137642" y="156210"/>
                  </a:lnTo>
                  <a:lnTo>
                    <a:pt x="136944" y="156210"/>
                  </a:lnTo>
                  <a:lnTo>
                    <a:pt x="136309" y="157480"/>
                  </a:lnTo>
                  <a:lnTo>
                    <a:pt x="136169" y="157480"/>
                  </a:lnTo>
                  <a:lnTo>
                    <a:pt x="120535" y="176530"/>
                  </a:lnTo>
                  <a:lnTo>
                    <a:pt x="120269" y="176530"/>
                  </a:lnTo>
                  <a:lnTo>
                    <a:pt x="74637" y="231140"/>
                  </a:lnTo>
                  <a:lnTo>
                    <a:pt x="87807" y="231140"/>
                  </a:lnTo>
                  <a:lnTo>
                    <a:pt x="88861" y="229870"/>
                  </a:lnTo>
                  <a:lnTo>
                    <a:pt x="89446" y="229870"/>
                  </a:lnTo>
                  <a:lnTo>
                    <a:pt x="90119" y="231140"/>
                  </a:lnTo>
                  <a:lnTo>
                    <a:pt x="111912" y="236220"/>
                  </a:lnTo>
                  <a:lnTo>
                    <a:pt x="115290" y="236220"/>
                  </a:lnTo>
                  <a:lnTo>
                    <a:pt x="117271" y="234950"/>
                  </a:lnTo>
                  <a:lnTo>
                    <a:pt x="118491" y="229870"/>
                  </a:lnTo>
                  <a:lnTo>
                    <a:pt x="116916" y="227330"/>
                  </a:lnTo>
                  <a:lnTo>
                    <a:pt x="95351" y="222250"/>
                  </a:lnTo>
                  <a:lnTo>
                    <a:pt x="97218" y="219710"/>
                  </a:lnTo>
                  <a:lnTo>
                    <a:pt x="111709" y="219710"/>
                  </a:lnTo>
                  <a:lnTo>
                    <a:pt x="123050" y="220980"/>
                  </a:lnTo>
                  <a:lnTo>
                    <a:pt x="132054" y="222250"/>
                  </a:lnTo>
                  <a:lnTo>
                    <a:pt x="137541" y="223520"/>
                  </a:lnTo>
                  <a:lnTo>
                    <a:pt x="137274" y="223520"/>
                  </a:lnTo>
                  <a:lnTo>
                    <a:pt x="136880" y="224790"/>
                  </a:lnTo>
                  <a:lnTo>
                    <a:pt x="134950" y="226060"/>
                  </a:lnTo>
                  <a:lnTo>
                    <a:pt x="134467" y="227330"/>
                  </a:lnTo>
                  <a:lnTo>
                    <a:pt x="134759" y="229870"/>
                  </a:lnTo>
                  <a:lnTo>
                    <a:pt x="124879" y="233680"/>
                  </a:lnTo>
                  <a:lnTo>
                    <a:pt x="118338" y="238760"/>
                  </a:lnTo>
                  <a:lnTo>
                    <a:pt x="117081" y="240030"/>
                  </a:lnTo>
                  <a:lnTo>
                    <a:pt x="116395" y="241300"/>
                  </a:lnTo>
                  <a:lnTo>
                    <a:pt x="111963" y="245110"/>
                  </a:lnTo>
                  <a:lnTo>
                    <a:pt x="106197" y="254000"/>
                  </a:lnTo>
                  <a:lnTo>
                    <a:pt x="99060" y="264160"/>
                  </a:lnTo>
                  <a:lnTo>
                    <a:pt x="90512" y="278130"/>
                  </a:lnTo>
                  <a:lnTo>
                    <a:pt x="65671" y="314960"/>
                  </a:lnTo>
                  <a:lnTo>
                    <a:pt x="52565" y="325120"/>
                  </a:lnTo>
                  <a:lnTo>
                    <a:pt x="51003" y="325120"/>
                  </a:lnTo>
                  <a:lnTo>
                    <a:pt x="43611" y="317500"/>
                  </a:lnTo>
                  <a:lnTo>
                    <a:pt x="38481" y="309880"/>
                  </a:lnTo>
                  <a:lnTo>
                    <a:pt x="35331" y="306070"/>
                  </a:lnTo>
                  <a:lnTo>
                    <a:pt x="43281" y="303530"/>
                  </a:lnTo>
                  <a:lnTo>
                    <a:pt x="44615" y="300990"/>
                  </a:lnTo>
                  <a:lnTo>
                    <a:pt x="43738" y="298450"/>
                  </a:lnTo>
                  <a:lnTo>
                    <a:pt x="42849" y="295910"/>
                  </a:lnTo>
                  <a:lnTo>
                    <a:pt x="40055" y="294640"/>
                  </a:lnTo>
                  <a:lnTo>
                    <a:pt x="37528" y="294640"/>
                  </a:lnTo>
                  <a:lnTo>
                    <a:pt x="27876" y="298450"/>
                  </a:lnTo>
                  <a:lnTo>
                    <a:pt x="18440" y="293370"/>
                  </a:lnTo>
                  <a:lnTo>
                    <a:pt x="9918" y="285750"/>
                  </a:lnTo>
                  <a:lnTo>
                    <a:pt x="9588" y="283210"/>
                  </a:lnTo>
                  <a:lnTo>
                    <a:pt x="9893" y="283210"/>
                  </a:lnTo>
                  <a:lnTo>
                    <a:pt x="15697" y="280670"/>
                  </a:lnTo>
                  <a:lnTo>
                    <a:pt x="25019" y="279400"/>
                  </a:lnTo>
                  <a:lnTo>
                    <a:pt x="33108" y="279400"/>
                  </a:lnTo>
                  <a:lnTo>
                    <a:pt x="41821" y="276860"/>
                  </a:lnTo>
                  <a:lnTo>
                    <a:pt x="51244" y="271780"/>
                  </a:lnTo>
                  <a:lnTo>
                    <a:pt x="61506" y="261620"/>
                  </a:lnTo>
                  <a:lnTo>
                    <a:pt x="71526" y="264160"/>
                  </a:lnTo>
                  <a:lnTo>
                    <a:pt x="74879" y="264160"/>
                  </a:lnTo>
                  <a:lnTo>
                    <a:pt x="76873" y="262890"/>
                  </a:lnTo>
                  <a:lnTo>
                    <a:pt x="77177" y="261620"/>
                  </a:lnTo>
                  <a:lnTo>
                    <a:pt x="78066" y="257810"/>
                  </a:lnTo>
                  <a:lnTo>
                    <a:pt x="76466" y="255270"/>
                  </a:lnTo>
                  <a:lnTo>
                    <a:pt x="68605" y="254000"/>
                  </a:lnTo>
                  <a:lnTo>
                    <a:pt x="76822" y="243840"/>
                  </a:lnTo>
                  <a:lnTo>
                    <a:pt x="90081" y="247650"/>
                  </a:lnTo>
                  <a:lnTo>
                    <a:pt x="93141" y="247650"/>
                  </a:lnTo>
                  <a:lnTo>
                    <a:pt x="95046" y="246380"/>
                  </a:lnTo>
                  <a:lnTo>
                    <a:pt x="96062" y="243840"/>
                  </a:lnTo>
                  <a:lnTo>
                    <a:pt x="96558" y="242570"/>
                  </a:lnTo>
                  <a:lnTo>
                    <a:pt x="95148" y="240030"/>
                  </a:lnTo>
                  <a:lnTo>
                    <a:pt x="83591" y="236220"/>
                  </a:lnTo>
                  <a:lnTo>
                    <a:pt x="86753" y="232410"/>
                  </a:lnTo>
                  <a:lnTo>
                    <a:pt x="73583" y="232410"/>
                  </a:lnTo>
                  <a:lnTo>
                    <a:pt x="66141" y="232410"/>
                  </a:lnTo>
                  <a:lnTo>
                    <a:pt x="64655" y="237490"/>
                  </a:lnTo>
                  <a:lnTo>
                    <a:pt x="65430" y="238760"/>
                  </a:lnTo>
                  <a:lnTo>
                    <a:pt x="67030" y="240030"/>
                  </a:lnTo>
                  <a:lnTo>
                    <a:pt x="56083" y="252730"/>
                  </a:lnTo>
                  <a:lnTo>
                    <a:pt x="13347" y="271780"/>
                  </a:lnTo>
                  <a:lnTo>
                    <a:pt x="1270" y="275590"/>
                  </a:lnTo>
                  <a:lnTo>
                    <a:pt x="139" y="280670"/>
                  </a:lnTo>
                  <a:lnTo>
                    <a:pt x="0" y="281940"/>
                  </a:lnTo>
                  <a:lnTo>
                    <a:pt x="1828" y="289560"/>
                  </a:lnTo>
                  <a:lnTo>
                    <a:pt x="7010" y="294640"/>
                  </a:lnTo>
                  <a:lnTo>
                    <a:pt x="13931" y="300990"/>
                  </a:lnTo>
                  <a:lnTo>
                    <a:pt x="20993" y="306070"/>
                  </a:lnTo>
                  <a:lnTo>
                    <a:pt x="21717" y="307340"/>
                  </a:lnTo>
                  <a:lnTo>
                    <a:pt x="23558" y="308610"/>
                  </a:lnTo>
                  <a:lnTo>
                    <a:pt x="25539" y="308610"/>
                  </a:lnTo>
                  <a:lnTo>
                    <a:pt x="28308" y="312420"/>
                  </a:lnTo>
                  <a:lnTo>
                    <a:pt x="37071" y="323850"/>
                  </a:lnTo>
                  <a:lnTo>
                    <a:pt x="42748" y="330200"/>
                  </a:lnTo>
                  <a:lnTo>
                    <a:pt x="45529" y="332740"/>
                  </a:lnTo>
                  <a:lnTo>
                    <a:pt x="48920" y="334010"/>
                  </a:lnTo>
                  <a:lnTo>
                    <a:pt x="52565" y="334010"/>
                  </a:lnTo>
                  <a:lnTo>
                    <a:pt x="86283" y="303530"/>
                  </a:lnTo>
                  <a:lnTo>
                    <a:pt x="98818" y="283210"/>
                  </a:lnTo>
                  <a:lnTo>
                    <a:pt x="105410" y="273050"/>
                  </a:lnTo>
                  <a:lnTo>
                    <a:pt x="112179" y="261620"/>
                  </a:lnTo>
                  <a:lnTo>
                    <a:pt x="118148" y="254000"/>
                  </a:lnTo>
                  <a:lnTo>
                    <a:pt x="122364" y="248920"/>
                  </a:lnTo>
                  <a:lnTo>
                    <a:pt x="123190" y="247650"/>
                  </a:lnTo>
                  <a:lnTo>
                    <a:pt x="124726" y="246380"/>
                  </a:lnTo>
                  <a:lnTo>
                    <a:pt x="127977" y="243840"/>
                  </a:lnTo>
                  <a:lnTo>
                    <a:pt x="133477" y="241300"/>
                  </a:lnTo>
                  <a:lnTo>
                    <a:pt x="143014" y="236220"/>
                  </a:lnTo>
                  <a:lnTo>
                    <a:pt x="158343" y="231140"/>
                  </a:lnTo>
                  <a:lnTo>
                    <a:pt x="160045" y="231140"/>
                  </a:lnTo>
                  <a:lnTo>
                    <a:pt x="160820" y="229870"/>
                  </a:lnTo>
                  <a:lnTo>
                    <a:pt x="170002" y="227330"/>
                  </a:lnTo>
                  <a:lnTo>
                    <a:pt x="180746" y="224790"/>
                  </a:lnTo>
                  <a:lnTo>
                    <a:pt x="193179" y="220980"/>
                  </a:lnTo>
                  <a:lnTo>
                    <a:pt x="241020" y="208280"/>
                  </a:lnTo>
                  <a:lnTo>
                    <a:pt x="282536" y="193040"/>
                  </a:lnTo>
                  <a:lnTo>
                    <a:pt x="325501" y="173990"/>
                  </a:lnTo>
                  <a:lnTo>
                    <a:pt x="351472" y="157480"/>
                  </a:lnTo>
                  <a:lnTo>
                    <a:pt x="363461" y="149860"/>
                  </a:lnTo>
                  <a:lnTo>
                    <a:pt x="366255" y="149860"/>
                  </a:lnTo>
                  <a:lnTo>
                    <a:pt x="367919" y="148590"/>
                  </a:lnTo>
                  <a:lnTo>
                    <a:pt x="369493" y="146050"/>
                  </a:lnTo>
                  <a:lnTo>
                    <a:pt x="370103" y="144780"/>
                  </a:lnTo>
                  <a:lnTo>
                    <a:pt x="370662" y="143510"/>
                  </a:lnTo>
                  <a:lnTo>
                    <a:pt x="378079" y="135890"/>
                  </a:lnTo>
                  <a:lnTo>
                    <a:pt x="384530" y="129540"/>
                  </a:lnTo>
                  <a:lnTo>
                    <a:pt x="386829" y="125730"/>
                  </a:lnTo>
                  <a:lnTo>
                    <a:pt x="389902" y="120650"/>
                  </a:lnTo>
                  <a:lnTo>
                    <a:pt x="394081" y="113030"/>
                  </a:lnTo>
                  <a:lnTo>
                    <a:pt x="397217" y="102870"/>
                  </a:lnTo>
                  <a:lnTo>
                    <a:pt x="398030" y="92710"/>
                  </a:lnTo>
                  <a:close/>
                </a:path>
              </a:pathLst>
            </a:custGeom>
            <a:solidFill>
              <a:srgbClr val="E9C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862" y="2618347"/>
              <a:ext cx="1431830" cy="12322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538" y="4232606"/>
              <a:ext cx="1106589" cy="8280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54390" y="6243400"/>
              <a:ext cx="356235" cy="537210"/>
            </a:xfrm>
            <a:custGeom>
              <a:avLst/>
              <a:gdLst/>
              <a:ahLst/>
              <a:cxnLst/>
              <a:rect l="l" t="t" r="r" b="b"/>
              <a:pathLst>
                <a:path w="356234" h="537209">
                  <a:moveTo>
                    <a:pt x="185647" y="0"/>
                  </a:moveTo>
                  <a:lnTo>
                    <a:pt x="177180" y="448"/>
                  </a:lnTo>
                  <a:lnTo>
                    <a:pt x="171059" y="4024"/>
                  </a:lnTo>
                  <a:lnTo>
                    <a:pt x="167022" y="13549"/>
                  </a:lnTo>
                  <a:lnTo>
                    <a:pt x="168983" y="26711"/>
                  </a:lnTo>
                  <a:lnTo>
                    <a:pt x="175420" y="43281"/>
                  </a:lnTo>
                  <a:lnTo>
                    <a:pt x="184813" y="63028"/>
                  </a:lnTo>
                  <a:lnTo>
                    <a:pt x="188550" y="70726"/>
                  </a:lnTo>
                  <a:lnTo>
                    <a:pt x="192225" y="78451"/>
                  </a:lnTo>
                  <a:lnTo>
                    <a:pt x="195713" y="86097"/>
                  </a:lnTo>
                  <a:lnTo>
                    <a:pt x="198885" y="93559"/>
                  </a:lnTo>
                  <a:lnTo>
                    <a:pt x="207654" y="133050"/>
                  </a:lnTo>
                  <a:lnTo>
                    <a:pt x="207789" y="177877"/>
                  </a:lnTo>
                  <a:lnTo>
                    <a:pt x="201898" y="221271"/>
                  </a:lnTo>
                  <a:lnTo>
                    <a:pt x="186996" y="266394"/>
                  </a:lnTo>
                  <a:lnTo>
                    <a:pt x="148926" y="297790"/>
                  </a:lnTo>
                  <a:lnTo>
                    <a:pt x="141860" y="303842"/>
                  </a:lnTo>
                  <a:lnTo>
                    <a:pt x="137402" y="309871"/>
                  </a:lnTo>
                  <a:lnTo>
                    <a:pt x="136172" y="316342"/>
                  </a:lnTo>
                  <a:lnTo>
                    <a:pt x="136591" y="321168"/>
                  </a:lnTo>
                  <a:lnTo>
                    <a:pt x="170350" y="338832"/>
                  </a:lnTo>
                  <a:lnTo>
                    <a:pt x="175720" y="341018"/>
                  </a:lnTo>
                  <a:lnTo>
                    <a:pt x="173260" y="346292"/>
                  </a:lnTo>
                  <a:lnTo>
                    <a:pt x="147602" y="383487"/>
                  </a:lnTo>
                  <a:lnTo>
                    <a:pt x="148618" y="388237"/>
                  </a:lnTo>
                  <a:lnTo>
                    <a:pt x="148758" y="388732"/>
                  </a:lnTo>
                  <a:lnTo>
                    <a:pt x="147780" y="389570"/>
                  </a:lnTo>
                  <a:lnTo>
                    <a:pt x="147031" y="390586"/>
                  </a:lnTo>
                  <a:lnTo>
                    <a:pt x="145697" y="393393"/>
                  </a:lnTo>
                  <a:lnTo>
                    <a:pt x="144516" y="398702"/>
                  </a:lnTo>
                  <a:lnTo>
                    <a:pt x="139763" y="415901"/>
                  </a:lnTo>
                  <a:lnTo>
                    <a:pt x="128503" y="438572"/>
                  </a:lnTo>
                  <a:lnTo>
                    <a:pt x="106606" y="461611"/>
                  </a:lnTo>
                  <a:lnTo>
                    <a:pt x="69942" y="479918"/>
                  </a:lnTo>
                  <a:lnTo>
                    <a:pt x="37223" y="490924"/>
                  </a:lnTo>
                  <a:lnTo>
                    <a:pt x="15876" y="500105"/>
                  </a:lnTo>
                  <a:lnTo>
                    <a:pt x="4128" y="508400"/>
                  </a:lnTo>
                  <a:lnTo>
                    <a:pt x="206" y="516748"/>
                  </a:lnTo>
                  <a:lnTo>
                    <a:pt x="117" y="518018"/>
                  </a:lnTo>
                  <a:lnTo>
                    <a:pt x="0" y="520768"/>
                  </a:lnTo>
                  <a:lnTo>
                    <a:pt x="1387" y="525892"/>
                  </a:lnTo>
                  <a:lnTo>
                    <a:pt x="14824" y="532242"/>
                  </a:lnTo>
                  <a:lnTo>
                    <a:pt x="22355" y="534173"/>
                  </a:lnTo>
                  <a:lnTo>
                    <a:pt x="32820" y="535760"/>
                  </a:lnTo>
                  <a:lnTo>
                    <a:pt x="65852" y="537171"/>
                  </a:lnTo>
                  <a:lnTo>
                    <a:pt x="107086" y="532437"/>
                  </a:lnTo>
                  <a:lnTo>
                    <a:pt x="146642" y="522463"/>
                  </a:lnTo>
                  <a:lnTo>
                    <a:pt x="61373" y="522463"/>
                  </a:lnTo>
                  <a:lnTo>
                    <a:pt x="35004" y="521346"/>
                  </a:lnTo>
                  <a:lnTo>
                    <a:pt x="24323" y="519733"/>
                  </a:lnTo>
                  <a:lnTo>
                    <a:pt x="18951" y="518018"/>
                  </a:lnTo>
                  <a:lnTo>
                    <a:pt x="16297" y="516824"/>
                  </a:lnTo>
                  <a:lnTo>
                    <a:pt x="21671" y="513450"/>
                  </a:lnTo>
                  <a:lnTo>
                    <a:pt x="32080" y="508634"/>
                  </a:lnTo>
                  <a:lnTo>
                    <a:pt x="49094" y="502164"/>
                  </a:lnTo>
                  <a:lnTo>
                    <a:pt x="74285" y="493825"/>
                  </a:lnTo>
                  <a:lnTo>
                    <a:pt x="115870" y="472845"/>
                  </a:lnTo>
                  <a:lnTo>
                    <a:pt x="140762" y="446335"/>
                  </a:lnTo>
                  <a:lnTo>
                    <a:pt x="153525" y="420589"/>
                  </a:lnTo>
                  <a:lnTo>
                    <a:pt x="158727" y="401902"/>
                  </a:lnTo>
                  <a:lnTo>
                    <a:pt x="159210" y="399756"/>
                  </a:lnTo>
                  <a:lnTo>
                    <a:pt x="162360" y="399495"/>
                  </a:lnTo>
                  <a:lnTo>
                    <a:pt x="196406" y="399495"/>
                  </a:lnTo>
                  <a:lnTo>
                    <a:pt x="198339" y="392669"/>
                  </a:lnTo>
                  <a:lnTo>
                    <a:pt x="167846" y="382217"/>
                  </a:lnTo>
                  <a:lnTo>
                    <a:pt x="169700" y="379944"/>
                  </a:lnTo>
                  <a:lnTo>
                    <a:pt x="190744" y="343011"/>
                  </a:lnTo>
                  <a:lnTo>
                    <a:pt x="192865" y="337640"/>
                  </a:lnTo>
                  <a:lnTo>
                    <a:pt x="192789" y="335595"/>
                  </a:lnTo>
                  <a:lnTo>
                    <a:pt x="191138" y="332014"/>
                  </a:lnTo>
                  <a:lnTo>
                    <a:pt x="189601" y="330630"/>
                  </a:lnTo>
                  <a:lnTo>
                    <a:pt x="187734" y="330007"/>
                  </a:lnTo>
                  <a:lnTo>
                    <a:pt x="185348" y="329128"/>
                  </a:lnTo>
                  <a:lnTo>
                    <a:pt x="178481" y="326421"/>
                  </a:lnTo>
                  <a:lnTo>
                    <a:pt x="167287" y="321669"/>
                  </a:lnTo>
                  <a:lnTo>
                    <a:pt x="151717" y="314552"/>
                  </a:lnTo>
                  <a:lnTo>
                    <a:pt x="154460" y="311567"/>
                  </a:lnTo>
                  <a:lnTo>
                    <a:pt x="166386" y="303147"/>
                  </a:lnTo>
                  <a:lnTo>
                    <a:pt x="178034" y="294710"/>
                  </a:lnTo>
                  <a:lnTo>
                    <a:pt x="206327" y="261300"/>
                  </a:lnTo>
                  <a:lnTo>
                    <a:pt x="216335" y="223645"/>
                  </a:lnTo>
                  <a:lnTo>
                    <a:pt x="230343" y="223645"/>
                  </a:lnTo>
                  <a:lnTo>
                    <a:pt x="231918" y="220521"/>
                  </a:lnTo>
                  <a:lnTo>
                    <a:pt x="233532" y="218387"/>
                  </a:lnTo>
                  <a:lnTo>
                    <a:pt x="217287" y="218387"/>
                  </a:lnTo>
                  <a:lnTo>
                    <a:pt x="221824" y="185382"/>
                  </a:lnTo>
                  <a:lnTo>
                    <a:pt x="223194" y="151025"/>
                  </a:lnTo>
                  <a:lnTo>
                    <a:pt x="220386" y="117780"/>
                  </a:lnTo>
                  <a:lnTo>
                    <a:pt x="209090" y="80325"/>
                  </a:lnTo>
                  <a:lnTo>
                    <a:pt x="197907" y="56640"/>
                  </a:lnTo>
                  <a:lnTo>
                    <a:pt x="192183" y="44761"/>
                  </a:lnTo>
                  <a:lnTo>
                    <a:pt x="186583" y="32331"/>
                  </a:lnTo>
                  <a:lnTo>
                    <a:pt x="182553" y="21498"/>
                  </a:lnTo>
                  <a:lnTo>
                    <a:pt x="181537" y="14412"/>
                  </a:lnTo>
                  <a:lnTo>
                    <a:pt x="183048" y="14184"/>
                  </a:lnTo>
                  <a:lnTo>
                    <a:pt x="222135" y="14184"/>
                  </a:lnTo>
                  <a:lnTo>
                    <a:pt x="218405" y="12203"/>
                  </a:lnTo>
                  <a:lnTo>
                    <a:pt x="214633" y="10310"/>
                  </a:lnTo>
                  <a:lnTo>
                    <a:pt x="211178" y="8672"/>
                  </a:lnTo>
                  <a:lnTo>
                    <a:pt x="196850" y="2725"/>
                  </a:lnTo>
                  <a:lnTo>
                    <a:pt x="185647" y="0"/>
                  </a:lnTo>
                  <a:close/>
                </a:path>
                <a:path w="356234" h="537209">
                  <a:moveTo>
                    <a:pt x="222135" y="14184"/>
                  </a:moveTo>
                  <a:lnTo>
                    <a:pt x="183048" y="14184"/>
                  </a:lnTo>
                  <a:lnTo>
                    <a:pt x="188788" y="14197"/>
                  </a:lnTo>
                  <a:lnTo>
                    <a:pt x="208219" y="23391"/>
                  </a:lnTo>
                  <a:lnTo>
                    <a:pt x="252556" y="53183"/>
                  </a:lnTo>
                  <a:lnTo>
                    <a:pt x="284837" y="88769"/>
                  </a:lnTo>
                  <a:lnTo>
                    <a:pt x="311209" y="132249"/>
                  </a:lnTo>
                  <a:lnTo>
                    <a:pt x="330368" y="181862"/>
                  </a:lnTo>
                  <a:lnTo>
                    <a:pt x="340877" y="235342"/>
                  </a:lnTo>
                  <a:lnTo>
                    <a:pt x="341420" y="287704"/>
                  </a:lnTo>
                  <a:lnTo>
                    <a:pt x="332118" y="337042"/>
                  </a:lnTo>
                  <a:lnTo>
                    <a:pt x="313134" y="381658"/>
                  </a:lnTo>
                  <a:lnTo>
                    <a:pt x="277523" y="429489"/>
                  </a:lnTo>
                  <a:lnTo>
                    <a:pt x="234709" y="465761"/>
                  </a:lnTo>
                  <a:lnTo>
                    <a:pt x="188190" y="491833"/>
                  </a:lnTo>
                  <a:lnTo>
                    <a:pt x="141464" y="509068"/>
                  </a:lnTo>
                  <a:lnTo>
                    <a:pt x="98026" y="518824"/>
                  </a:lnTo>
                  <a:lnTo>
                    <a:pt x="61373" y="522463"/>
                  </a:lnTo>
                  <a:lnTo>
                    <a:pt x="146642" y="522463"/>
                  </a:lnTo>
                  <a:lnTo>
                    <a:pt x="201533" y="501369"/>
                  </a:lnTo>
                  <a:lnTo>
                    <a:pt x="248430" y="473449"/>
                  </a:lnTo>
                  <a:lnTo>
                    <a:pt x="290899" y="436214"/>
                  </a:lnTo>
                  <a:lnTo>
                    <a:pt x="325783" y="388872"/>
                  </a:lnTo>
                  <a:lnTo>
                    <a:pt x="345957" y="341586"/>
                  </a:lnTo>
                  <a:lnTo>
                    <a:pt x="355887" y="289412"/>
                  </a:lnTo>
                  <a:lnTo>
                    <a:pt x="355414" y="234199"/>
                  </a:lnTo>
                  <a:lnTo>
                    <a:pt x="344376" y="177798"/>
                  </a:lnTo>
                  <a:lnTo>
                    <a:pt x="324112" y="125497"/>
                  </a:lnTo>
                  <a:lnTo>
                    <a:pt x="296118" y="79584"/>
                  </a:lnTo>
                  <a:lnTo>
                    <a:pt x="261782" y="41922"/>
                  </a:lnTo>
                  <a:lnTo>
                    <a:pt x="222494" y="14374"/>
                  </a:lnTo>
                  <a:lnTo>
                    <a:pt x="222135" y="14184"/>
                  </a:lnTo>
                  <a:close/>
                </a:path>
                <a:path w="356234" h="537209">
                  <a:moveTo>
                    <a:pt x="196406" y="399495"/>
                  </a:moveTo>
                  <a:lnTo>
                    <a:pt x="162360" y="399495"/>
                  </a:lnTo>
                  <a:lnTo>
                    <a:pt x="167457" y="399534"/>
                  </a:lnTo>
                  <a:lnTo>
                    <a:pt x="174942" y="399992"/>
                  </a:lnTo>
                  <a:lnTo>
                    <a:pt x="185258" y="400988"/>
                  </a:lnTo>
                  <a:lnTo>
                    <a:pt x="195659" y="402131"/>
                  </a:lnTo>
                  <a:lnTo>
                    <a:pt x="196406" y="399495"/>
                  </a:lnTo>
                  <a:close/>
                </a:path>
                <a:path w="356234" h="537209">
                  <a:moveTo>
                    <a:pt x="230343" y="223645"/>
                  </a:moveTo>
                  <a:lnTo>
                    <a:pt x="216335" y="223645"/>
                  </a:lnTo>
                  <a:lnTo>
                    <a:pt x="216220" y="225728"/>
                  </a:lnTo>
                  <a:lnTo>
                    <a:pt x="248372" y="248627"/>
                  </a:lnTo>
                  <a:lnTo>
                    <a:pt x="256594" y="250213"/>
                  </a:lnTo>
                  <a:lnTo>
                    <a:pt x="261348" y="249771"/>
                  </a:lnTo>
                  <a:lnTo>
                    <a:pt x="264303" y="247445"/>
                  </a:lnTo>
                  <a:lnTo>
                    <a:pt x="266169" y="245146"/>
                  </a:lnTo>
                  <a:lnTo>
                    <a:pt x="266474" y="241869"/>
                  </a:lnTo>
                  <a:lnTo>
                    <a:pt x="263515" y="236396"/>
                  </a:lnTo>
                  <a:lnTo>
                    <a:pt x="261704" y="235608"/>
                  </a:lnTo>
                  <a:lnTo>
                    <a:pt x="257254" y="235608"/>
                  </a:lnTo>
                  <a:lnTo>
                    <a:pt x="255616" y="235342"/>
                  </a:lnTo>
                  <a:lnTo>
                    <a:pt x="250955" y="234402"/>
                  </a:lnTo>
                  <a:lnTo>
                    <a:pt x="234610" y="229538"/>
                  </a:lnTo>
                  <a:lnTo>
                    <a:pt x="231651" y="227671"/>
                  </a:lnTo>
                  <a:lnTo>
                    <a:pt x="230317" y="223696"/>
                  </a:lnTo>
                  <a:close/>
                </a:path>
                <a:path w="356234" h="537209">
                  <a:moveTo>
                    <a:pt x="260302" y="234999"/>
                  </a:moveTo>
                  <a:lnTo>
                    <a:pt x="257254" y="235608"/>
                  </a:lnTo>
                  <a:lnTo>
                    <a:pt x="261704" y="235608"/>
                  </a:lnTo>
                  <a:lnTo>
                    <a:pt x="260302" y="234999"/>
                  </a:lnTo>
                  <a:close/>
                </a:path>
                <a:path w="356234" h="537209">
                  <a:moveTo>
                    <a:pt x="228273" y="206703"/>
                  </a:moveTo>
                  <a:lnTo>
                    <a:pt x="223701" y="207300"/>
                  </a:lnTo>
                  <a:lnTo>
                    <a:pt x="220805" y="211021"/>
                  </a:lnTo>
                  <a:lnTo>
                    <a:pt x="218621" y="214107"/>
                  </a:lnTo>
                  <a:lnTo>
                    <a:pt x="217287" y="218387"/>
                  </a:lnTo>
                  <a:lnTo>
                    <a:pt x="233532" y="218387"/>
                  </a:lnTo>
                  <a:lnTo>
                    <a:pt x="235232" y="216139"/>
                  </a:lnTo>
                  <a:lnTo>
                    <a:pt x="234623" y="211580"/>
                  </a:lnTo>
                  <a:lnTo>
                    <a:pt x="228273" y="206703"/>
                  </a:lnTo>
                  <a:close/>
                </a:path>
              </a:pathLst>
            </a:custGeom>
            <a:solidFill>
              <a:srgbClr val="E9C4AA">
                <a:alpha val="53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867" y="1429537"/>
              <a:ext cx="6893862" cy="74585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3" ma:contentTypeDescription="Create a new document." ma:contentTypeScope="" ma:versionID="e2ec25469f5c274a786d2698c1a55acc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37a664aa97074d17712625f5ae2d47c1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C0441-58F2-4D43-AD79-F64DAF5EBB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B4066D-23C4-45D6-91BF-8BD87113CA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DFB05A-258B-4479-B59D-AC3A6240D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c13e6c-6b6a-49d7-ae9e-42a8c0e801e0"/>
    <ds:schemaRef ds:uri="03e63c36-0cd3-4d16-a183-5ab8348bc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SimSun</vt:lpstr>
      <vt:lpstr>Brandon Grotesque Black</vt:lpstr>
      <vt:lpstr>Brandon Grotesque Bold</vt:lpstr>
      <vt:lpstr>Brandon Grotesque Medium</vt:lpstr>
      <vt:lpstr>Brandon Grotesque Regular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Unbranded_Libretto_Flyer</dc:title>
  <cp:lastModifiedBy>Thomas Spirito</cp:lastModifiedBy>
  <cp:revision>1</cp:revision>
  <dcterms:created xsi:type="dcterms:W3CDTF">2021-04-07T01:44:29Z</dcterms:created>
  <dcterms:modified xsi:type="dcterms:W3CDTF">2021-08-06T15:47:46Z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2021-04-06T00:00:00Z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2021-04-07T00:00:00Z</vt:filetime>
  </property>
  <property fmtid="{D5CDD505-2E9C-101B-9397-08002B2CF9AE}" pid="5" name="ContentTypeId">
    <vt:lpwstr>0x010100EFFB0F71639D48448B8E76610D94F0EE</vt:lpwstr>
  </property>
</Properties>
</file>