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6501" y="9360879"/>
            <a:ext cx="381762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800" spc="-5">
                <a:solidFill>
                  <a:srgbClr val="434244"/>
                </a:solidFill>
                <a:latin typeface="Brandon Grotesque"/>
                <a:cs typeface="Brandon Grotesque"/>
              </a:rPr>
              <a:t>Good</a:t>
            </a:r>
            <a:r>
              <a:rPr dirty="0" sz="800">
                <a:solidFill>
                  <a:srgbClr val="434244"/>
                </a:solidFill>
                <a:latin typeface="Brandon Grotesque"/>
                <a:cs typeface="Brandon Grotesque"/>
              </a:rPr>
              <a:t> </a:t>
            </a:r>
            <a:r>
              <a:rPr dirty="0" sz="800" spc="-5">
                <a:solidFill>
                  <a:srgbClr val="434244"/>
                </a:solidFill>
                <a:latin typeface="Brandon Grotesque"/>
                <a:cs typeface="Brandon Grotesque"/>
              </a:rPr>
              <a:t>through</a:t>
            </a:r>
            <a:r>
              <a:rPr dirty="0" sz="800" spc="5">
                <a:solidFill>
                  <a:srgbClr val="434244"/>
                </a:solidFill>
                <a:latin typeface="Brandon Grotesque"/>
                <a:cs typeface="Brandon Grotesque"/>
              </a:rPr>
              <a:t> </a:t>
            </a:r>
            <a:r>
              <a:rPr dirty="0" sz="800" spc="-5">
                <a:solidFill>
                  <a:srgbClr val="434244"/>
                </a:solidFill>
                <a:latin typeface="Brandon Grotesque"/>
                <a:cs typeface="Brandon Grotesque"/>
              </a:rPr>
              <a:t>12/31/2021.</a:t>
            </a:r>
            <a:r>
              <a:rPr dirty="0" sz="800" spc="5">
                <a:solidFill>
                  <a:srgbClr val="434244"/>
                </a:solidFill>
                <a:latin typeface="Brandon Grotesque"/>
                <a:cs typeface="Brandon Grotesque"/>
              </a:rPr>
              <a:t> </a:t>
            </a:r>
            <a:r>
              <a:rPr dirty="0" sz="800">
                <a:solidFill>
                  <a:srgbClr val="434244"/>
                </a:solidFill>
                <a:latin typeface="Brandon Grotesque"/>
                <a:cs typeface="Brandon Grotesque"/>
              </a:rPr>
              <a:t>1</a:t>
            </a:r>
            <a:r>
              <a:rPr dirty="0" sz="800" spc="5">
                <a:solidFill>
                  <a:srgbClr val="434244"/>
                </a:solidFill>
                <a:latin typeface="Brandon Grotesque"/>
                <a:cs typeface="Brandon Grotesque"/>
              </a:rPr>
              <a:t> </a:t>
            </a:r>
            <a:r>
              <a:rPr dirty="0" sz="800" spc="-5">
                <a:solidFill>
                  <a:srgbClr val="434244"/>
                </a:solidFill>
                <a:latin typeface="Brandon Grotesque"/>
                <a:cs typeface="Brandon Grotesque"/>
              </a:rPr>
              <a:t>Color</a:t>
            </a:r>
            <a:r>
              <a:rPr dirty="0" sz="800" spc="5">
                <a:solidFill>
                  <a:srgbClr val="434244"/>
                </a:solidFill>
                <a:latin typeface="Brandon Grotesque"/>
                <a:cs typeface="Brandon Grotesque"/>
              </a:rPr>
              <a:t> </a:t>
            </a:r>
            <a:r>
              <a:rPr dirty="0" sz="800" spc="-5">
                <a:solidFill>
                  <a:srgbClr val="434244"/>
                </a:solidFill>
                <a:latin typeface="Brandon Grotesque"/>
                <a:cs typeface="Brandon Grotesque"/>
              </a:rPr>
              <a:t>silkscreen</a:t>
            </a:r>
            <a:r>
              <a:rPr dirty="0" sz="800" spc="5">
                <a:solidFill>
                  <a:srgbClr val="434244"/>
                </a:solidFill>
                <a:latin typeface="Brandon Grotesque"/>
                <a:cs typeface="Brandon Grotesque"/>
              </a:rPr>
              <a:t> </a:t>
            </a:r>
            <a:r>
              <a:rPr dirty="0" sz="800">
                <a:solidFill>
                  <a:srgbClr val="434244"/>
                </a:solidFill>
                <a:latin typeface="Brandon Grotesque"/>
                <a:cs typeface="Brandon Grotesque"/>
              </a:rPr>
              <a:t>setup</a:t>
            </a:r>
            <a:r>
              <a:rPr dirty="0" sz="800" spc="5">
                <a:solidFill>
                  <a:srgbClr val="434244"/>
                </a:solidFill>
                <a:latin typeface="Brandon Grotesque"/>
                <a:cs typeface="Brandon Grotesque"/>
              </a:rPr>
              <a:t> </a:t>
            </a:r>
            <a:r>
              <a:rPr dirty="0" sz="800" spc="-5">
                <a:solidFill>
                  <a:srgbClr val="434244"/>
                </a:solidFill>
                <a:latin typeface="Brandon Grotesque"/>
                <a:cs typeface="Brandon Grotesque"/>
              </a:rPr>
              <a:t>$15.</a:t>
            </a:r>
            <a:r>
              <a:rPr dirty="0" sz="800" spc="5">
                <a:solidFill>
                  <a:srgbClr val="434244"/>
                </a:solidFill>
                <a:latin typeface="Brandon Grotesque"/>
                <a:cs typeface="Brandon Grotesque"/>
              </a:rPr>
              <a:t> </a:t>
            </a:r>
            <a:r>
              <a:rPr dirty="0" sz="800" spc="-5">
                <a:solidFill>
                  <a:srgbClr val="434244"/>
                </a:solidFill>
                <a:latin typeface="Brandon Grotesque"/>
                <a:cs typeface="Brandon Grotesque"/>
              </a:rPr>
              <a:t>Optional</a:t>
            </a:r>
            <a:r>
              <a:rPr dirty="0" sz="800" spc="5">
                <a:solidFill>
                  <a:srgbClr val="434244"/>
                </a:solidFill>
                <a:latin typeface="Brandon Grotesque"/>
                <a:cs typeface="Brandon Grotesque"/>
              </a:rPr>
              <a:t> </a:t>
            </a:r>
            <a:r>
              <a:rPr dirty="0" sz="800">
                <a:solidFill>
                  <a:srgbClr val="434244"/>
                </a:solidFill>
                <a:latin typeface="Brandon Grotesque"/>
                <a:cs typeface="Brandon Grotesque"/>
              </a:rPr>
              <a:t>full</a:t>
            </a:r>
            <a:r>
              <a:rPr dirty="0" sz="800" spc="5">
                <a:solidFill>
                  <a:srgbClr val="434244"/>
                </a:solidFill>
                <a:latin typeface="Brandon Grotesque"/>
                <a:cs typeface="Brandon Grotesque"/>
              </a:rPr>
              <a:t> </a:t>
            </a:r>
            <a:r>
              <a:rPr dirty="0" sz="800">
                <a:solidFill>
                  <a:srgbClr val="434244"/>
                </a:solidFill>
                <a:latin typeface="Brandon Grotesque"/>
                <a:cs typeface="Brandon Grotesque"/>
              </a:rPr>
              <a:t>color</a:t>
            </a:r>
            <a:r>
              <a:rPr dirty="0" sz="800" spc="5">
                <a:solidFill>
                  <a:srgbClr val="434244"/>
                </a:solidFill>
                <a:latin typeface="Brandon Grotesque"/>
                <a:cs typeface="Brandon Grotesque"/>
              </a:rPr>
              <a:t> </a:t>
            </a:r>
            <a:r>
              <a:rPr dirty="0" sz="800">
                <a:solidFill>
                  <a:srgbClr val="434244"/>
                </a:solidFill>
                <a:latin typeface="Brandon Grotesque"/>
                <a:cs typeface="Brandon Grotesque"/>
              </a:rPr>
              <a:t>imprints</a:t>
            </a:r>
            <a:r>
              <a:rPr dirty="0" sz="800" spc="5">
                <a:solidFill>
                  <a:srgbClr val="434244"/>
                </a:solidFill>
                <a:latin typeface="Brandon Grotesque"/>
                <a:cs typeface="Brandon Grotesque"/>
              </a:rPr>
              <a:t> </a:t>
            </a:r>
            <a:r>
              <a:rPr dirty="0" sz="800">
                <a:solidFill>
                  <a:srgbClr val="434244"/>
                </a:solidFill>
                <a:latin typeface="Brandon Grotesque"/>
                <a:cs typeface="Brandon Grotesque"/>
              </a:rPr>
              <a:t>available, </a:t>
            </a:r>
            <a:r>
              <a:rPr dirty="0" sz="800" spc="5">
                <a:solidFill>
                  <a:srgbClr val="434244"/>
                </a:solidFill>
                <a:latin typeface="Brandon Grotesque"/>
                <a:cs typeface="Brandon Grotesque"/>
              </a:rPr>
              <a:t> </a:t>
            </a:r>
            <a:r>
              <a:rPr dirty="0" sz="800">
                <a:solidFill>
                  <a:srgbClr val="434244"/>
                </a:solidFill>
                <a:latin typeface="Brandon Grotesque"/>
                <a:cs typeface="Brandon Grotesque"/>
              </a:rPr>
              <a:t>additional</a:t>
            </a:r>
            <a:r>
              <a:rPr dirty="0" sz="800" spc="5">
                <a:solidFill>
                  <a:srgbClr val="434244"/>
                </a:solidFill>
                <a:latin typeface="Brandon Grotesque"/>
                <a:cs typeface="Brandon Grotesque"/>
              </a:rPr>
              <a:t> </a:t>
            </a:r>
            <a:r>
              <a:rPr dirty="0" sz="800" spc="-5">
                <a:solidFill>
                  <a:srgbClr val="434244"/>
                </a:solidFill>
                <a:latin typeface="Brandon Grotesque"/>
                <a:cs typeface="Brandon Grotesque"/>
              </a:rPr>
              <a:t>charges</a:t>
            </a:r>
            <a:r>
              <a:rPr dirty="0" sz="800" spc="5">
                <a:solidFill>
                  <a:srgbClr val="434244"/>
                </a:solidFill>
                <a:latin typeface="Brandon Grotesque"/>
                <a:cs typeface="Brandon Grotesque"/>
              </a:rPr>
              <a:t> </a:t>
            </a:r>
            <a:r>
              <a:rPr dirty="0" sz="800">
                <a:solidFill>
                  <a:srgbClr val="434244"/>
                </a:solidFill>
                <a:latin typeface="Brandon Grotesque"/>
                <a:cs typeface="Brandon Grotesque"/>
              </a:rPr>
              <a:t>and</a:t>
            </a:r>
            <a:r>
              <a:rPr dirty="0" sz="800" spc="5">
                <a:solidFill>
                  <a:srgbClr val="434244"/>
                </a:solidFill>
                <a:latin typeface="Brandon Grotesque"/>
                <a:cs typeface="Brandon Grotesque"/>
              </a:rPr>
              <a:t> </a:t>
            </a:r>
            <a:r>
              <a:rPr dirty="0" sz="800" spc="-5">
                <a:solidFill>
                  <a:srgbClr val="434244"/>
                </a:solidFill>
                <a:latin typeface="Brandon Grotesque"/>
                <a:cs typeface="Brandon Grotesque"/>
              </a:rPr>
              <a:t>restrictions</a:t>
            </a:r>
            <a:r>
              <a:rPr dirty="0" sz="800" spc="5">
                <a:solidFill>
                  <a:srgbClr val="434244"/>
                </a:solidFill>
                <a:latin typeface="Brandon Grotesque"/>
                <a:cs typeface="Brandon Grotesque"/>
              </a:rPr>
              <a:t> </a:t>
            </a:r>
            <a:r>
              <a:rPr dirty="0" sz="800" spc="-5">
                <a:solidFill>
                  <a:srgbClr val="434244"/>
                </a:solidFill>
                <a:latin typeface="Brandon Grotesque"/>
                <a:cs typeface="Brandon Grotesque"/>
              </a:rPr>
              <a:t>apply.</a:t>
            </a:r>
            <a:r>
              <a:rPr dirty="0" sz="800" spc="10">
                <a:solidFill>
                  <a:srgbClr val="434244"/>
                </a:solidFill>
                <a:latin typeface="Brandon Grotesque"/>
                <a:cs typeface="Brandon Grotesque"/>
              </a:rPr>
              <a:t> </a:t>
            </a:r>
            <a:r>
              <a:rPr dirty="0" sz="800" spc="-5">
                <a:solidFill>
                  <a:srgbClr val="434244"/>
                </a:solidFill>
                <a:latin typeface="Brandon Grotesque"/>
                <a:cs typeface="Brandon Grotesque"/>
              </a:rPr>
              <a:t>Standard</a:t>
            </a:r>
            <a:r>
              <a:rPr dirty="0" sz="800" spc="5">
                <a:solidFill>
                  <a:srgbClr val="434244"/>
                </a:solidFill>
                <a:latin typeface="Brandon Grotesque"/>
                <a:cs typeface="Brandon Grotesque"/>
              </a:rPr>
              <a:t> </a:t>
            </a:r>
            <a:r>
              <a:rPr dirty="0" sz="800" spc="-5">
                <a:solidFill>
                  <a:srgbClr val="434244"/>
                </a:solidFill>
                <a:latin typeface="Brandon Grotesque"/>
                <a:cs typeface="Brandon Grotesque"/>
              </a:rPr>
              <a:t>production</a:t>
            </a:r>
            <a:r>
              <a:rPr dirty="0" sz="800" spc="5">
                <a:solidFill>
                  <a:srgbClr val="434244"/>
                </a:solidFill>
                <a:latin typeface="Brandon Grotesque"/>
                <a:cs typeface="Brandon Grotesque"/>
              </a:rPr>
              <a:t> </a:t>
            </a:r>
            <a:r>
              <a:rPr dirty="0" sz="800">
                <a:solidFill>
                  <a:srgbClr val="434244"/>
                </a:solidFill>
                <a:latin typeface="Brandon Grotesque"/>
                <a:cs typeface="Brandon Grotesque"/>
              </a:rPr>
              <a:t>is</a:t>
            </a:r>
            <a:r>
              <a:rPr dirty="0" sz="800" spc="5">
                <a:solidFill>
                  <a:srgbClr val="434244"/>
                </a:solidFill>
                <a:latin typeface="Brandon Grotesque"/>
                <a:cs typeface="Brandon Grotesque"/>
              </a:rPr>
              <a:t> </a:t>
            </a:r>
            <a:r>
              <a:rPr dirty="0" sz="800" spc="-5">
                <a:solidFill>
                  <a:srgbClr val="434244"/>
                </a:solidFill>
                <a:latin typeface="Brandon Grotesque"/>
                <a:cs typeface="Brandon Grotesque"/>
              </a:rPr>
              <a:t>five</a:t>
            </a:r>
            <a:r>
              <a:rPr dirty="0" sz="800" spc="10">
                <a:solidFill>
                  <a:srgbClr val="434244"/>
                </a:solidFill>
                <a:latin typeface="Brandon Grotesque"/>
                <a:cs typeface="Brandon Grotesque"/>
              </a:rPr>
              <a:t> </a:t>
            </a:r>
            <a:r>
              <a:rPr dirty="0" sz="800">
                <a:solidFill>
                  <a:srgbClr val="434244"/>
                </a:solidFill>
                <a:latin typeface="Brandon Grotesque"/>
                <a:cs typeface="Brandon Grotesque"/>
              </a:rPr>
              <a:t>business</a:t>
            </a:r>
            <a:r>
              <a:rPr dirty="0" sz="800" spc="5">
                <a:solidFill>
                  <a:srgbClr val="434244"/>
                </a:solidFill>
                <a:latin typeface="Brandon Grotesque"/>
                <a:cs typeface="Brandon Grotesque"/>
              </a:rPr>
              <a:t> </a:t>
            </a:r>
            <a:r>
              <a:rPr dirty="0" sz="800">
                <a:solidFill>
                  <a:srgbClr val="434244"/>
                </a:solidFill>
                <a:latin typeface="Brandon Grotesque"/>
                <a:cs typeface="Brandon Grotesque"/>
              </a:rPr>
              <a:t>days.</a:t>
            </a:r>
            <a:r>
              <a:rPr dirty="0" sz="800" spc="5">
                <a:solidFill>
                  <a:srgbClr val="434244"/>
                </a:solidFill>
                <a:latin typeface="Brandon Grotesque"/>
                <a:cs typeface="Brandon Grotesque"/>
              </a:rPr>
              <a:t> </a:t>
            </a:r>
            <a:r>
              <a:rPr dirty="0" sz="800">
                <a:solidFill>
                  <a:srgbClr val="434244"/>
                </a:solidFill>
                <a:latin typeface="Brandon Grotesque"/>
                <a:cs typeface="Brandon Grotesque"/>
              </a:rPr>
              <a:t>FOB</a:t>
            </a:r>
            <a:r>
              <a:rPr dirty="0" sz="800" spc="5">
                <a:solidFill>
                  <a:srgbClr val="434244"/>
                </a:solidFill>
                <a:latin typeface="Brandon Grotesque"/>
                <a:cs typeface="Brandon Grotesque"/>
              </a:rPr>
              <a:t> </a:t>
            </a:r>
            <a:r>
              <a:rPr dirty="0" sz="800">
                <a:solidFill>
                  <a:srgbClr val="434244"/>
                </a:solidFill>
                <a:latin typeface="Brandon Grotesque"/>
                <a:cs typeface="Brandon Grotesque"/>
              </a:rPr>
              <a:t>MA.</a:t>
            </a:r>
            <a:r>
              <a:rPr dirty="0" sz="800" spc="10">
                <a:solidFill>
                  <a:srgbClr val="434244"/>
                </a:solidFill>
                <a:latin typeface="Brandon Grotesque"/>
                <a:cs typeface="Brandon Grotesque"/>
              </a:rPr>
              <a:t> </a:t>
            </a:r>
            <a:r>
              <a:rPr dirty="0" sz="800">
                <a:solidFill>
                  <a:srgbClr val="434244"/>
                </a:solidFill>
                <a:latin typeface="Brandon Grotesque"/>
                <a:cs typeface="Brandon Grotesque"/>
              </a:rPr>
              <a:t>All </a:t>
            </a:r>
            <a:r>
              <a:rPr dirty="0" sz="800" spc="-165">
                <a:solidFill>
                  <a:srgbClr val="434244"/>
                </a:solidFill>
                <a:latin typeface="Brandon Grotesque"/>
                <a:cs typeface="Brandon Grotesque"/>
              </a:rPr>
              <a:t> </a:t>
            </a:r>
            <a:r>
              <a:rPr dirty="0" sz="800">
                <a:solidFill>
                  <a:srgbClr val="434244"/>
                </a:solidFill>
                <a:latin typeface="Brandon Grotesque"/>
                <a:cs typeface="Brandon Grotesque"/>
              </a:rPr>
              <a:t>pricing</a:t>
            </a:r>
            <a:r>
              <a:rPr dirty="0" sz="800" spc="-5">
                <a:solidFill>
                  <a:srgbClr val="434244"/>
                </a:solidFill>
                <a:latin typeface="Brandon Grotesque"/>
                <a:cs typeface="Brandon Grotesque"/>
              </a:rPr>
              <a:t> </a:t>
            </a:r>
            <a:r>
              <a:rPr dirty="0" sz="800">
                <a:solidFill>
                  <a:srgbClr val="434244"/>
                </a:solidFill>
                <a:latin typeface="Brandon Grotesque"/>
                <a:cs typeface="Brandon Grotesque"/>
              </a:rPr>
              <a:t>in USD and subject to</a:t>
            </a:r>
            <a:r>
              <a:rPr dirty="0" sz="800" spc="-5">
                <a:solidFill>
                  <a:srgbClr val="434244"/>
                </a:solidFill>
                <a:latin typeface="Brandon Grotesque"/>
                <a:cs typeface="Brandon Grotesque"/>
              </a:rPr>
              <a:t> </a:t>
            </a:r>
            <a:r>
              <a:rPr dirty="0" sz="800">
                <a:solidFill>
                  <a:srgbClr val="434244"/>
                </a:solidFill>
                <a:latin typeface="Brandon Grotesque"/>
                <a:cs typeface="Brandon Grotesque"/>
              </a:rPr>
              <a:t>change. </a:t>
            </a:r>
            <a:r>
              <a:rPr dirty="0" sz="800" spc="-5">
                <a:solidFill>
                  <a:srgbClr val="434244"/>
                </a:solidFill>
                <a:latin typeface="Brandon Grotesque"/>
                <a:cs typeface="Brandon Grotesque"/>
              </a:rPr>
              <a:t>Complete</a:t>
            </a:r>
            <a:r>
              <a:rPr dirty="0" sz="800">
                <a:solidFill>
                  <a:srgbClr val="434244"/>
                </a:solidFill>
                <a:latin typeface="Brandon Grotesque"/>
                <a:cs typeface="Brandon Grotesque"/>
              </a:rPr>
              <a:t> </a:t>
            </a:r>
            <a:r>
              <a:rPr dirty="0" sz="800" spc="-5">
                <a:solidFill>
                  <a:srgbClr val="434244"/>
                </a:solidFill>
                <a:latin typeface="Brandon Grotesque"/>
                <a:cs typeface="Brandon Grotesque"/>
              </a:rPr>
              <a:t>product</a:t>
            </a:r>
            <a:r>
              <a:rPr dirty="0" sz="800">
                <a:solidFill>
                  <a:srgbClr val="434244"/>
                </a:solidFill>
                <a:latin typeface="Brandon Grotesque"/>
                <a:cs typeface="Brandon Grotesque"/>
              </a:rPr>
              <a:t> information available.</a:t>
            </a:r>
            <a:endParaRPr sz="800">
              <a:latin typeface="Brandon Grotesque"/>
              <a:cs typeface="Brandon Grotesqu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74609" y="9231767"/>
            <a:ext cx="6978015" cy="0"/>
          </a:xfrm>
          <a:custGeom>
            <a:avLst/>
            <a:gdLst/>
            <a:ahLst/>
            <a:cxnLst/>
            <a:rect l="l" t="t" r="r" b="b"/>
            <a:pathLst>
              <a:path w="6978015" h="0">
                <a:moveTo>
                  <a:pt x="0" y="0"/>
                </a:moveTo>
                <a:lnTo>
                  <a:pt x="6977392" y="0"/>
                </a:lnTo>
              </a:path>
            </a:pathLst>
          </a:custGeom>
          <a:ln w="6350">
            <a:solidFill>
              <a:srgbClr val="A7A9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59884" y="6915092"/>
            <a:ext cx="5354320" cy="451484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2800" b="1">
                <a:solidFill>
                  <a:srgbClr val="46505B"/>
                </a:solidFill>
                <a:latin typeface="Avenir"/>
                <a:cs typeface="Avenir"/>
              </a:rPr>
              <a:t>BREAST</a:t>
            </a:r>
            <a:r>
              <a:rPr dirty="0" sz="2800" spc="10" b="1">
                <a:solidFill>
                  <a:srgbClr val="46505B"/>
                </a:solidFill>
                <a:latin typeface="Avenir"/>
                <a:cs typeface="Avenir"/>
              </a:rPr>
              <a:t> </a:t>
            </a:r>
            <a:r>
              <a:rPr dirty="0" sz="2800" b="1">
                <a:solidFill>
                  <a:srgbClr val="46505B"/>
                </a:solidFill>
                <a:latin typeface="Avenir"/>
                <a:cs typeface="Avenir"/>
              </a:rPr>
              <a:t>CANCER</a:t>
            </a:r>
            <a:r>
              <a:rPr dirty="0" sz="2800" spc="10" b="1">
                <a:solidFill>
                  <a:srgbClr val="46505B"/>
                </a:solidFill>
                <a:latin typeface="Avenir"/>
                <a:cs typeface="Avenir"/>
              </a:rPr>
              <a:t> </a:t>
            </a:r>
            <a:r>
              <a:rPr dirty="0" sz="2800" spc="-15" b="1">
                <a:solidFill>
                  <a:srgbClr val="46505B"/>
                </a:solidFill>
                <a:latin typeface="Avenir"/>
                <a:cs typeface="Avenir"/>
              </a:rPr>
              <a:t>AWARENESS</a:t>
            </a:r>
            <a:endParaRPr sz="2800">
              <a:latin typeface="Avenir"/>
              <a:cs typeface="Aveni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9884" y="7151354"/>
            <a:ext cx="4346575" cy="804545"/>
          </a:xfrm>
          <a:prstGeom prst="rect">
            <a:avLst/>
          </a:prstGeom>
        </p:spPr>
        <p:txBody>
          <a:bodyPr wrap="square" lIns="0" tIns="927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dirty="0" sz="2800" b="1">
                <a:solidFill>
                  <a:srgbClr val="46505B"/>
                </a:solidFill>
                <a:latin typeface="Avenir"/>
                <a:cs typeface="Avenir"/>
              </a:rPr>
              <a:t>MONTH</a:t>
            </a:r>
            <a:r>
              <a:rPr dirty="0" sz="2800" spc="5" b="1">
                <a:solidFill>
                  <a:srgbClr val="46505B"/>
                </a:solidFill>
                <a:latin typeface="Avenir"/>
                <a:cs typeface="Avenir"/>
              </a:rPr>
              <a:t> </a:t>
            </a:r>
            <a:r>
              <a:rPr dirty="0" sz="2800" b="1">
                <a:solidFill>
                  <a:srgbClr val="46505B"/>
                </a:solidFill>
                <a:latin typeface="Avenir"/>
                <a:cs typeface="Avenir"/>
              </a:rPr>
              <a:t>IS</a:t>
            </a:r>
            <a:r>
              <a:rPr dirty="0" sz="2800" spc="10" b="1">
                <a:solidFill>
                  <a:srgbClr val="46505B"/>
                </a:solidFill>
                <a:latin typeface="Avenir"/>
                <a:cs typeface="Avenir"/>
              </a:rPr>
              <a:t> </a:t>
            </a:r>
            <a:r>
              <a:rPr dirty="0" sz="2800" b="1">
                <a:solidFill>
                  <a:srgbClr val="46505B"/>
                </a:solidFill>
                <a:latin typeface="Avenir"/>
                <a:cs typeface="Avenir"/>
              </a:rPr>
              <a:t>IN</a:t>
            </a:r>
            <a:r>
              <a:rPr dirty="0" sz="2800" spc="10" b="1">
                <a:solidFill>
                  <a:srgbClr val="46505B"/>
                </a:solidFill>
                <a:latin typeface="Avenir"/>
                <a:cs typeface="Avenir"/>
              </a:rPr>
              <a:t> </a:t>
            </a:r>
            <a:r>
              <a:rPr dirty="0" sz="2800" b="1">
                <a:solidFill>
                  <a:srgbClr val="46505B"/>
                </a:solidFill>
                <a:latin typeface="Avenir"/>
                <a:cs typeface="Avenir"/>
              </a:rPr>
              <a:t>OCTOBER!</a:t>
            </a:r>
            <a:endParaRPr sz="2800">
              <a:latin typeface="Avenir"/>
              <a:cs typeface="Avenir"/>
            </a:endParaRPr>
          </a:p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dirty="0" sz="1500" spc="-5">
                <a:solidFill>
                  <a:srgbClr val="46505B"/>
                </a:solidFill>
                <a:latin typeface="Avenir-Book"/>
                <a:cs typeface="Avenir-Book"/>
              </a:rPr>
              <a:t>Here</a:t>
            </a:r>
            <a:r>
              <a:rPr dirty="0" sz="1500" spc="10">
                <a:solidFill>
                  <a:srgbClr val="46505B"/>
                </a:solidFill>
                <a:latin typeface="Avenir-Book"/>
                <a:cs typeface="Avenir-Book"/>
              </a:rPr>
              <a:t> </a:t>
            </a:r>
            <a:r>
              <a:rPr dirty="0" sz="1500" spc="-5">
                <a:solidFill>
                  <a:srgbClr val="46505B"/>
                </a:solidFill>
                <a:latin typeface="Avenir-Book"/>
                <a:cs typeface="Avenir-Book"/>
              </a:rPr>
              <a:t>are</a:t>
            </a:r>
            <a:r>
              <a:rPr dirty="0" sz="1500" spc="15">
                <a:solidFill>
                  <a:srgbClr val="46505B"/>
                </a:solidFill>
                <a:latin typeface="Avenir-Book"/>
                <a:cs typeface="Avenir-Book"/>
              </a:rPr>
              <a:t> </a:t>
            </a:r>
            <a:r>
              <a:rPr dirty="0" sz="1500">
                <a:solidFill>
                  <a:srgbClr val="46505B"/>
                </a:solidFill>
                <a:latin typeface="Avenir-Book"/>
                <a:cs typeface="Avenir-Book"/>
              </a:rPr>
              <a:t>some</a:t>
            </a:r>
            <a:r>
              <a:rPr dirty="0" sz="1500" spc="15">
                <a:solidFill>
                  <a:srgbClr val="46505B"/>
                </a:solidFill>
                <a:latin typeface="Avenir-Book"/>
                <a:cs typeface="Avenir-Book"/>
              </a:rPr>
              <a:t> </a:t>
            </a:r>
            <a:r>
              <a:rPr dirty="0" sz="1500">
                <a:solidFill>
                  <a:srgbClr val="46505B"/>
                </a:solidFill>
                <a:latin typeface="Avenir-Book"/>
                <a:cs typeface="Avenir-Book"/>
              </a:rPr>
              <a:t>pink</a:t>
            </a:r>
            <a:r>
              <a:rPr dirty="0" sz="1500" spc="10">
                <a:solidFill>
                  <a:srgbClr val="46505B"/>
                </a:solidFill>
                <a:latin typeface="Avenir-Book"/>
                <a:cs typeface="Avenir-Book"/>
              </a:rPr>
              <a:t> </a:t>
            </a:r>
            <a:r>
              <a:rPr dirty="0" sz="1500">
                <a:solidFill>
                  <a:srgbClr val="46505B"/>
                </a:solidFill>
                <a:latin typeface="Avenir-Book"/>
                <a:cs typeface="Avenir-Book"/>
              </a:rPr>
              <a:t>pens</a:t>
            </a:r>
            <a:r>
              <a:rPr dirty="0" sz="1500" spc="15">
                <a:solidFill>
                  <a:srgbClr val="46505B"/>
                </a:solidFill>
                <a:latin typeface="Avenir-Book"/>
                <a:cs typeface="Avenir-Book"/>
              </a:rPr>
              <a:t> </a:t>
            </a:r>
            <a:r>
              <a:rPr dirty="0" sz="1500">
                <a:solidFill>
                  <a:srgbClr val="46505B"/>
                </a:solidFill>
                <a:latin typeface="Avenir-Book"/>
                <a:cs typeface="Avenir-Book"/>
              </a:rPr>
              <a:t>to</a:t>
            </a:r>
            <a:r>
              <a:rPr dirty="0" sz="1500" spc="15">
                <a:solidFill>
                  <a:srgbClr val="46505B"/>
                </a:solidFill>
                <a:latin typeface="Avenir-Book"/>
                <a:cs typeface="Avenir-Book"/>
              </a:rPr>
              <a:t> </a:t>
            </a:r>
            <a:r>
              <a:rPr dirty="0" sz="1500">
                <a:solidFill>
                  <a:srgbClr val="46505B"/>
                </a:solidFill>
                <a:latin typeface="Avenir-Book"/>
                <a:cs typeface="Avenir-Book"/>
              </a:rPr>
              <a:t>join</a:t>
            </a:r>
            <a:r>
              <a:rPr dirty="0" sz="1500" spc="10">
                <a:solidFill>
                  <a:srgbClr val="46505B"/>
                </a:solidFill>
                <a:latin typeface="Avenir-Book"/>
                <a:cs typeface="Avenir-Book"/>
              </a:rPr>
              <a:t> </a:t>
            </a:r>
            <a:r>
              <a:rPr dirty="0" sz="1500">
                <a:solidFill>
                  <a:srgbClr val="46505B"/>
                </a:solidFill>
                <a:latin typeface="Avenir-Book"/>
                <a:cs typeface="Avenir-Book"/>
              </a:rPr>
              <a:t>the</a:t>
            </a:r>
            <a:r>
              <a:rPr dirty="0" sz="1500" spc="15">
                <a:solidFill>
                  <a:srgbClr val="46505B"/>
                </a:solidFill>
                <a:latin typeface="Avenir-Book"/>
                <a:cs typeface="Avenir-Book"/>
              </a:rPr>
              <a:t> </a:t>
            </a:r>
            <a:r>
              <a:rPr dirty="0" sz="1500" spc="5">
                <a:solidFill>
                  <a:srgbClr val="46505B"/>
                </a:solidFill>
                <a:latin typeface="Avenir-Book"/>
                <a:cs typeface="Avenir-Book"/>
              </a:rPr>
              <a:t>cause!</a:t>
            </a:r>
            <a:endParaRPr sz="1500">
              <a:latin typeface="Avenir-Book"/>
              <a:cs typeface="Avenir-Book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772400" cy="6733438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6809649" y="409376"/>
            <a:ext cx="126364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FFFFFF"/>
                </a:solidFill>
                <a:latin typeface="BrandonGrotesque-Medium"/>
                <a:cs typeface="BrandonGrotesque-Medium"/>
              </a:rPr>
              <a:t>A</a:t>
            </a:r>
            <a:endParaRPr sz="1200">
              <a:latin typeface="BrandonGrotesque-Medium"/>
              <a:cs typeface="BrandonGrotesque-Medium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836880" y="1615623"/>
            <a:ext cx="12065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FFFFFF"/>
                </a:solidFill>
                <a:latin typeface="BrandonGrotesque-Medium"/>
                <a:cs typeface="BrandonGrotesque-Medium"/>
              </a:rPr>
              <a:t>B</a:t>
            </a:r>
            <a:endParaRPr sz="1200">
              <a:latin typeface="BrandonGrotesque-Medium"/>
              <a:cs typeface="BrandonGrotesque-Medium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790142" y="2568885"/>
            <a:ext cx="13208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FFFFFF"/>
                </a:solidFill>
                <a:latin typeface="BrandonGrotesque-Medium"/>
                <a:cs typeface="BrandonGrotesque-Medium"/>
              </a:rPr>
              <a:t>C</a:t>
            </a:r>
            <a:endParaRPr sz="1200">
              <a:latin typeface="BrandonGrotesque-Medium"/>
              <a:cs typeface="BrandonGrotesque-Medium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138327" y="3940485"/>
            <a:ext cx="13906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FFFFFF"/>
                </a:solidFill>
                <a:latin typeface="BrandonGrotesque-Medium"/>
                <a:cs typeface="BrandonGrotesque-Medium"/>
              </a:rPr>
              <a:t>D</a:t>
            </a:r>
            <a:endParaRPr sz="1200">
              <a:latin typeface="BrandonGrotesque-Medium"/>
              <a:cs typeface="BrandonGrotesque-Medium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00254" y="8210317"/>
            <a:ext cx="1443355" cy="38608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 spc="10" b="1">
                <a:solidFill>
                  <a:srgbClr val="58595B"/>
                </a:solidFill>
                <a:latin typeface="Brandon Grotesque"/>
                <a:cs typeface="Brandon Grotesque"/>
              </a:rPr>
              <a:t>A.</a:t>
            </a:r>
            <a:r>
              <a:rPr dirty="0" sz="1400" spc="-20" b="1">
                <a:solidFill>
                  <a:srgbClr val="58595B"/>
                </a:solidFill>
                <a:latin typeface="Brandon Grotesque"/>
                <a:cs typeface="Brandon Grotesque"/>
              </a:rPr>
              <a:t> </a:t>
            </a:r>
            <a:r>
              <a:rPr dirty="0" sz="1400" spc="10" b="1">
                <a:solidFill>
                  <a:srgbClr val="58595B"/>
                </a:solidFill>
                <a:latin typeface="Brandon Grotesque"/>
                <a:cs typeface="Brandon Grotesque"/>
              </a:rPr>
              <a:t>Sorbeta</a:t>
            </a:r>
            <a:r>
              <a:rPr dirty="0" sz="1400" spc="-15" b="1">
                <a:solidFill>
                  <a:srgbClr val="58595B"/>
                </a:solidFill>
                <a:latin typeface="Brandon Grotesque"/>
                <a:cs typeface="Brandon Grotesque"/>
              </a:rPr>
              <a:t> </a:t>
            </a:r>
            <a:r>
              <a:rPr dirty="0" sz="1400" spc="5" b="1">
                <a:solidFill>
                  <a:srgbClr val="58595B"/>
                </a:solidFill>
                <a:latin typeface="Brandon Grotesque"/>
                <a:cs typeface="Brandon Grotesque"/>
              </a:rPr>
              <a:t>Comfort</a:t>
            </a:r>
            <a:endParaRPr sz="1400">
              <a:latin typeface="Brandon Grotesque"/>
              <a:cs typeface="Brandon Grotesque"/>
            </a:endParaRPr>
          </a:p>
          <a:p>
            <a:pPr marL="245745">
              <a:lnSpc>
                <a:spcPct val="100000"/>
              </a:lnSpc>
              <a:spcBef>
                <a:spcPts val="50"/>
              </a:spcBef>
            </a:pPr>
            <a:r>
              <a:rPr dirty="0" sz="900" spc="-5">
                <a:solidFill>
                  <a:srgbClr val="58595B"/>
                </a:solidFill>
                <a:latin typeface="Brandon Grotesque"/>
                <a:cs typeface="Brandon Grotesque"/>
              </a:rPr>
              <a:t>Item:</a:t>
            </a:r>
            <a:r>
              <a:rPr dirty="0" sz="900" spc="-30">
                <a:solidFill>
                  <a:srgbClr val="58595B"/>
                </a:solidFill>
                <a:latin typeface="Brandon Grotesque"/>
                <a:cs typeface="Brandon Grotesque"/>
              </a:rPr>
              <a:t> </a:t>
            </a:r>
            <a:r>
              <a:rPr dirty="0" sz="900">
                <a:solidFill>
                  <a:srgbClr val="58595B"/>
                </a:solidFill>
                <a:latin typeface="Brandon Grotesque"/>
                <a:cs typeface="Brandon Grotesque"/>
              </a:rPr>
              <a:t>262</a:t>
            </a:r>
            <a:endParaRPr sz="900">
              <a:latin typeface="Brandon Grotesque"/>
              <a:cs typeface="Brandon Grotesque"/>
            </a:endParaRPr>
          </a:p>
        </p:txBody>
      </p:sp>
      <p:pic>
        <p:nvPicPr>
          <p:cNvPr id="12" name="object 1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358887" y="8663866"/>
            <a:ext cx="182778" cy="181140"/>
          </a:xfrm>
          <a:prstGeom prst="rect">
            <a:avLst/>
          </a:prstGeom>
        </p:spPr>
      </p:pic>
      <p:sp>
        <p:nvSpPr>
          <p:cNvPr id="13" name="object 13"/>
          <p:cNvSpPr txBox="1"/>
          <p:nvPr/>
        </p:nvSpPr>
        <p:spPr>
          <a:xfrm>
            <a:off x="2095444" y="8210317"/>
            <a:ext cx="1770380" cy="38608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25"/>
              </a:spcBef>
            </a:pPr>
            <a:r>
              <a:rPr dirty="0" sz="1400" spc="10" b="1">
                <a:solidFill>
                  <a:srgbClr val="58595B"/>
                </a:solidFill>
                <a:latin typeface="Brandon Grotesque"/>
                <a:cs typeface="Brandon Grotesque"/>
              </a:rPr>
              <a:t>B.</a:t>
            </a:r>
            <a:r>
              <a:rPr dirty="0" sz="1400" spc="-10" b="1">
                <a:solidFill>
                  <a:srgbClr val="58595B"/>
                </a:solidFill>
                <a:latin typeface="Brandon Grotesque"/>
                <a:cs typeface="Brandon Grotesque"/>
              </a:rPr>
              <a:t> </a:t>
            </a:r>
            <a:r>
              <a:rPr dirty="0" sz="1400" spc="5" b="1">
                <a:solidFill>
                  <a:srgbClr val="58595B"/>
                </a:solidFill>
                <a:latin typeface="Brandon Grotesque"/>
                <a:cs typeface="Brandon Grotesque"/>
              </a:rPr>
              <a:t>Javalina</a:t>
            </a:r>
            <a:r>
              <a:rPr dirty="0" baseline="31746" sz="1050" spc="7" b="1">
                <a:solidFill>
                  <a:srgbClr val="58595B"/>
                </a:solidFill>
                <a:latin typeface="Brandon Grotesque"/>
                <a:cs typeface="Brandon Grotesque"/>
              </a:rPr>
              <a:t>®</a:t>
            </a:r>
            <a:r>
              <a:rPr dirty="0" baseline="31746" sz="1050" spc="30" b="1">
                <a:solidFill>
                  <a:srgbClr val="58595B"/>
                </a:solidFill>
                <a:latin typeface="Brandon Grotesque"/>
                <a:cs typeface="Brandon Grotesque"/>
              </a:rPr>
              <a:t> </a:t>
            </a:r>
            <a:r>
              <a:rPr dirty="0" sz="1400" spc="5" b="1">
                <a:solidFill>
                  <a:srgbClr val="58595B"/>
                </a:solidFill>
                <a:latin typeface="Brandon Grotesque"/>
                <a:cs typeface="Brandon Grotesque"/>
              </a:rPr>
              <a:t>Color</a:t>
            </a:r>
            <a:r>
              <a:rPr dirty="0" sz="1400" spc="-5" b="1">
                <a:solidFill>
                  <a:srgbClr val="58595B"/>
                </a:solidFill>
                <a:latin typeface="Brandon Grotesque"/>
                <a:cs typeface="Brandon Grotesque"/>
              </a:rPr>
              <a:t> Write</a:t>
            </a:r>
            <a:endParaRPr sz="1400">
              <a:latin typeface="Brandon Grotesque"/>
              <a:cs typeface="Brandon Grotesque"/>
            </a:endParaRPr>
          </a:p>
          <a:p>
            <a:pPr marL="271145">
              <a:lnSpc>
                <a:spcPct val="100000"/>
              </a:lnSpc>
              <a:spcBef>
                <a:spcPts val="50"/>
              </a:spcBef>
            </a:pPr>
            <a:r>
              <a:rPr dirty="0" sz="900" spc="-5">
                <a:solidFill>
                  <a:srgbClr val="58595B"/>
                </a:solidFill>
                <a:latin typeface="Brandon Grotesque"/>
                <a:cs typeface="Brandon Grotesque"/>
              </a:rPr>
              <a:t>Item:</a:t>
            </a:r>
            <a:r>
              <a:rPr dirty="0" sz="900" spc="-35">
                <a:solidFill>
                  <a:srgbClr val="58595B"/>
                </a:solidFill>
                <a:latin typeface="Brandon Grotesque"/>
                <a:cs typeface="Brandon Grotesque"/>
              </a:rPr>
              <a:t> </a:t>
            </a:r>
            <a:r>
              <a:rPr dirty="0" sz="900">
                <a:solidFill>
                  <a:srgbClr val="58595B"/>
                </a:solidFill>
                <a:latin typeface="Brandon Grotesque"/>
                <a:cs typeface="Brandon Grotesque"/>
              </a:rPr>
              <a:t>310</a:t>
            </a:r>
            <a:endParaRPr sz="900">
              <a:latin typeface="Brandon Grotesque"/>
              <a:cs typeface="Brandon Grotesque"/>
            </a:endParaRPr>
          </a:p>
        </p:txBody>
      </p:sp>
      <p:pic>
        <p:nvPicPr>
          <p:cNvPr id="14" name="object 1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857915" y="8668816"/>
            <a:ext cx="169640" cy="169640"/>
          </a:xfrm>
          <a:prstGeom prst="rect">
            <a:avLst/>
          </a:prstGeom>
        </p:spPr>
      </p:pic>
      <p:pic>
        <p:nvPicPr>
          <p:cNvPr id="15" name="object 1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606500" y="8674975"/>
            <a:ext cx="175903" cy="157313"/>
          </a:xfrm>
          <a:prstGeom prst="rect">
            <a:avLst/>
          </a:prstGeom>
        </p:spPr>
      </p:pic>
      <p:pic>
        <p:nvPicPr>
          <p:cNvPr id="16" name="object 1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252539" y="8670350"/>
            <a:ext cx="182778" cy="181140"/>
          </a:xfrm>
          <a:prstGeom prst="rect">
            <a:avLst/>
          </a:prstGeom>
        </p:spPr>
      </p:pic>
      <p:sp>
        <p:nvSpPr>
          <p:cNvPr id="17" name="object 17"/>
          <p:cNvSpPr txBox="1"/>
          <p:nvPr/>
        </p:nvSpPr>
        <p:spPr>
          <a:xfrm>
            <a:off x="3994180" y="8210317"/>
            <a:ext cx="1602740" cy="38608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25"/>
              </a:spcBef>
            </a:pPr>
            <a:r>
              <a:rPr dirty="0" sz="1400" spc="10" b="1">
                <a:solidFill>
                  <a:srgbClr val="58595B"/>
                </a:solidFill>
                <a:latin typeface="Brandon Grotesque"/>
                <a:cs typeface="Brandon Grotesque"/>
              </a:rPr>
              <a:t>C.</a:t>
            </a:r>
            <a:r>
              <a:rPr dirty="0" sz="1400" spc="-10" b="1">
                <a:solidFill>
                  <a:srgbClr val="58595B"/>
                </a:solidFill>
                <a:latin typeface="Brandon Grotesque"/>
                <a:cs typeface="Brandon Grotesque"/>
              </a:rPr>
              <a:t> </a:t>
            </a:r>
            <a:r>
              <a:rPr dirty="0" sz="1400" spc="5" b="1">
                <a:solidFill>
                  <a:srgbClr val="58595B"/>
                </a:solidFill>
                <a:latin typeface="Brandon Grotesque"/>
                <a:cs typeface="Brandon Grotesque"/>
              </a:rPr>
              <a:t>Mardi</a:t>
            </a:r>
            <a:r>
              <a:rPr dirty="0" sz="1400" spc="-10" b="1">
                <a:solidFill>
                  <a:srgbClr val="58595B"/>
                </a:solidFill>
                <a:latin typeface="Brandon Grotesque"/>
                <a:cs typeface="Brandon Grotesque"/>
              </a:rPr>
              <a:t> </a:t>
            </a:r>
            <a:r>
              <a:rPr dirty="0" sz="1400" spc="5" b="1">
                <a:solidFill>
                  <a:srgbClr val="58595B"/>
                </a:solidFill>
                <a:latin typeface="Brandon Grotesque"/>
                <a:cs typeface="Brandon Grotesque"/>
              </a:rPr>
              <a:t>Gras</a:t>
            </a:r>
            <a:r>
              <a:rPr dirty="0" baseline="31746" sz="1050" spc="7" b="1">
                <a:solidFill>
                  <a:srgbClr val="58595B"/>
                </a:solidFill>
                <a:latin typeface="Brandon Grotesque"/>
                <a:cs typeface="Brandon Grotesque"/>
              </a:rPr>
              <a:t>®</a:t>
            </a:r>
            <a:r>
              <a:rPr dirty="0" baseline="31746" sz="1050" spc="30" b="1">
                <a:solidFill>
                  <a:srgbClr val="58595B"/>
                </a:solidFill>
                <a:latin typeface="Brandon Grotesque"/>
                <a:cs typeface="Brandon Grotesque"/>
              </a:rPr>
              <a:t> </a:t>
            </a:r>
            <a:r>
              <a:rPr dirty="0" sz="1400" spc="5" b="1">
                <a:solidFill>
                  <a:srgbClr val="58595B"/>
                </a:solidFill>
                <a:latin typeface="Brandon Grotesque"/>
                <a:cs typeface="Brandon Grotesque"/>
              </a:rPr>
              <a:t>Night</a:t>
            </a:r>
            <a:endParaRPr sz="1400">
              <a:latin typeface="Brandon Grotesque"/>
              <a:cs typeface="Brandon Grotesque"/>
            </a:endParaRPr>
          </a:p>
          <a:p>
            <a:pPr marL="271145">
              <a:lnSpc>
                <a:spcPct val="100000"/>
              </a:lnSpc>
              <a:spcBef>
                <a:spcPts val="50"/>
              </a:spcBef>
            </a:pPr>
            <a:r>
              <a:rPr dirty="0" sz="900" spc="-5">
                <a:solidFill>
                  <a:srgbClr val="58595B"/>
                </a:solidFill>
                <a:latin typeface="Brandon Grotesque"/>
                <a:cs typeface="Brandon Grotesque"/>
              </a:rPr>
              <a:t>Item:</a:t>
            </a:r>
            <a:r>
              <a:rPr dirty="0" sz="900" spc="-35">
                <a:solidFill>
                  <a:srgbClr val="58595B"/>
                </a:solidFill>
                <a:latin typeface="Brandon Grotesque"/>
                <a:cs typeface="Brandon Grotesque"/>
              </a:rPr>
              <a:t> </a:t>
            </a:r>
            <a:r>
              <a:rPr dirty="0" sz="900">
                <a:solidFill>
                  <a:srgbClr val="58595B"/>
                </a:solidFill>
                <a:latin typeface="Brandon Grotesque"/>
                <a:cs typeface="Brandon Grotesque"/>
              </a:rPr>
              <a:t>413</a:t>
            </a:r>
            <a:endParaRPr sz="900">
              <a:latin typeface="Brandon Grotesque"/>
              <a:cs typeface="Brandon Grotesque"/>
            </a:endParaRPr>
          </a:p>
        </p:txBody>
      </p:sp>
      <p:pic>
        <p:nvPicPr>
          <p:cNvPr id="18" name="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751566" y="8675301"/>
            <a:ext cx="169638" cy="169640"/>
          </a:xfrm>
          <a:prstGeom prst="rect">
            <a:avLst/>
          </a:prstGeom>
        </p:spPr>
      </p:pic>
      <p:pic>
        <p:nvPicPr>
          <p:cNvPr id="19" name="object 19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4500152" y="8681460"/>
            <a:ext cx="175903" cy="157313"/>
          </a:xfrm>
          <a:prstGeom prst="rect">
            <a:avLst/>
          </a:prstGeom>
        </p:spPr>
      </p:pic>
      <p:pic>
        <p:nvPicPr>
          <p:cNvPr id="20" name="object 20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6016009" y="8670350"/>
            <a:ext cx="182778" cy="181140"/>
          </a:xfrm>
          <a:prstGeom prst="rect">
            <a:avLst/>
          </a:prstGeom>
        </p:spPr>
      </p:pic>
      <p:sp>
        <p:nvSpPr>
          <p:cNvPr id="21" name="object 21"/>
          <p:cNvSpPr txBox="1"/>
          <p:nvPr/>
        </p:nvSpPr>
        <p:spPr>
          <a:xfrm>
            <a:off x="5745714" y="8210317"/>
            <a:ext cx="732790" cy="38608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 b="1">
                <a:solidFill>
                  <a:srgbClr val="58595B"/>
                </a:solidFill>
                <a:latin typeface="Brandon Grotesque"/>
                <a:cs typeface="Brandon Grotesque"/>
              </a:rPr>
              <a:t>D.</a:t>
            </a:r>
            <a:r>
              <a:rPr dirty="0" sz="1400" spc="-65" b="1">
                <a:solidFill>
                  <a:srgbClr val="58595B"/>
                </a:solidFill>
                <a:latin typeface="Brandon Grotesque"/>
                <a:cs typeface="Brandon Grotesque"/>
              </a:rPr>
              <a:t> </a:t>
            </a:r>
            <a:r>
              <a:rPr dirty="0" sz="1400" b="1">
                <a:solidFill>
                  <a:srgbClr val="58595B"/>
                </a:solidFill>
                <a:latin typeface="Brandon Grotesque"/>
                <a:cs typeface="Brandon Grotesque"/>
              </a:rPr>
              <a:t>Frolico</a:t>
            </a:r>
            <a:endParaRPr sz="1400">
              <a:latin typeface="Brandon Grotesque"/>
              <a:cs typeface="Brandon Grotesque"/>
            </a:endParaRPr>
          </a:p>
          <a:p>
            <a:pPr marL="245745">
              <a:lnSpc>
                <a:spcPct val="100000"/>
              </a:lnSpc>
              <a:spcBef>
                <a:spcPts val="50"/>
              </a:spcBef>
            </a:pPr>
            <a:r>
              <a:rPr dirty="0" sz="900" spc="-20">
                <a:solidFill>
                  <a:srgbClr val="58595B"/>
                </a:solidFill>
                <a:latin typeface="Brandon Grotesque"/>
                <a:cs typeface="Brandon Grotesque"/>
              </a:rPr>
              <a:t>I</a:t>
            </a:r>
            <a:r>
              <a:rPr dirty="0" sz="900">
                <a:solidFill>
                  <a:srgbClr val="58595B"/>
                </a:solidFill>
                <a:latin typeface="Brandon Grotesque"/>
                <a:cs typeface="Brandon Grotesque"/>
              </a:rPr>
              <a:t>tem:</a:t>
            </a:r>
            <a:r>
              <a:rPr dirty="0" sz="900">
                <a:solidFill>
                  <a:srgbClr val="58595B"/>
                </a:solidFill>
                <a:latin typeface="Brandon Grotesque"/>
                <a:cs typeface="Brandon Grotesque"/>
              </a:rPr>
              <a:t> </a:t>
            </a:r>
            <a:r>
              <a:rPr dirty="0" sz="900">
                <a:solidFill>
                  <a:srgbClr val="58595B"/>
                </a:solidFill>
                <a:latin typeface="Brandon Grotesque"/>
                <a:cs typeface="Brandon Grotesque"/>
              </a:rPr>
              <a:t>425</a:t>
            </a:r>
            <a:endParaRPr sz="900">
              <a:latin typeface="Brandon Grotesque"/>
              <a:cs typeface="Brandon Grotesqu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Hub_BCA_CFPF</dc:title>
  <dcterms:created xsi:type="dcterms:W3CDTF">2021-08-10T21:10:07Z</dcterms:created>
  <dcterms:modified xsi:type="dcterms:W3CDTF">2021-08-10T21:10:07Z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2021-08-10T00:00:00Z</vt:filetime>
  </property>
  <property fmtid="{D5CDD505-2E9C-101B-9397-08002B2CF9AE}" pid="3" name="Creator">
    <vt:lpwstr>Adobe Illustrator 25.4 (Windows)</vt:lpwstr>
  </property>
  <property fmtid="{D5CDD505-2E9C-101B-9397-08002B2CF9AE}" pid="4" name="LastSaved">
    <vt:filetime>2021-08-10T00:00:00Z</vt:filetime>
  </property>
</Properties>
</file>