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54" y="-582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Spirito" userId="fd1506b2-4ad1-4a1a-9224-dba686a33f90" providerId="ADAL" clId="{78DE2780-CBF5-4397-A374-5A7BD03F887D}"/>
    <pc:docChg chg="custSel modSld">
      <pc:chgData name="Thomas Spirito" userId="fd1506b2-4ad1-4a1a-9224-dba686a33f90" providerId="ADAL" clId="{78DE2780-CBF5-4397-A374-5A7BD03F887D}" dt="2021-07-16T16:58:40.681" v="2" actId="20577"/>
      <pc:docMkLst>
        <pc:docMk/>
      </pc:docMkLst>
      <pc:sldChg chg="delSp modSp mod">
        <pc:chgData name="Thomas Spirito" userId="fd1506b2-4ad1-4a1a-9224-dba686a33f90" providerId="ADAL" clId="{78DE2780-CBF5-4397-A374-5A7BD03F887D}" dt="2021-07-16T16:58:40.681" v="2" actId="20577"/>
        <pc:sldMkLst>
          <pc:docMk/>
          <pc:sldMk cId="0" sldId="256"/>
        </pc:sldMkLst>
        <pc:spChg chg="mod">
          <ac:chgData name="Thomas Spirito" userId="fd1506b2-4ad1-4a1a-9224-dba686a33f90" providerId="ADAL" clId="{78DE2780-CBF5-4397-A374-5A7BD03F887D}" dt="2021-07-16T16:58:40.681" v="2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Thomas Spirito" userId="fd1506b2-4ad1-4a1a-9224-dba686a33f90" providerId="ADAL" clId="{78DE2780-CBF5-4397-A374-5A7BD03F887D}" dt="2021-07-16T16:58:37.720" v="1" actId="1076"/>
          <ac:spMkLst>
            <pc:docMk/>
            <pc:sldMk cId="0" sldId="256"/>
            <ac:spMk id="9" creationId="{00000000-0000-0000-0000-000000000000}"/>
          </ac:spMkLst>
        </pc:spChg>
        <pc:graphicFrameChg chg="del">
          <ac:chgData name="Thomas Spirito" userId="fd1506b2-4ad1-4a1a-9224-dba686a33f90" providerId="ADAL" clId="{78DE2780-CBF5-4397-A374-5A7BD03F887D}" dt="2021-07-16T16:58:35.107" v="0" actId="478"/>
          <ac:graphicFrameMkLst>
            <pc:docMk/>
            <pc:sldMk cId="0" sldId="256"/>
            <ac:graphicFrameMk id="8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6501" y="9419245"/>
            <a:ext cx="45878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Good </a:t>
            </a:r>
            <a:r>
              <a:rPr sz="800" b="0" spc="-5">
                <a:solidFill>
                  <a:srgbClr val="434244"/>
                </a:solidFill>
                <a:latin typeface="Brandon Grotesque Regular"/>
                <a:cs typeface="Brandon Grotesque Regular"/>
              </a:rPr>
              <a:t>through 12/31/202</a:t>
            </a:r>
            <a:r>
              <a:rPr lang="en-US" sz="800" b="0" spc="-5">
                <a:solidFill>
                  <a:srgbClr val="434244"/>
                </a:solidFill>
                <a:latin typeface="Brandon Grotesque Regular"/>
                <a:cs typeface="Brandon Grotesque Regular"/>
              </a:rPr>
              <a:t>1</a:t>
            </a:r>
            <a:r>
              <a:rPr sz="800" b="0" spc="-5">
                <a:solidFill>
                  <a:srgbClr val="434244"/>
                </a:solidFill>
                <a:latin typeface="Brandon Grotesque Regular"/>
                <a:cs typeface="Brandon Grotesque Regular"/>
              </a:rPr>
              <a:t>.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1 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Color silkscreen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setup 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$15. Optional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full color imprints available, additional 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charges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and  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restrictions apply. Standard production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is 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five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business days. FOB MA. All pricing in USD and subject to</a:t>
            </a:r>
            <a:r>
              <a:rPr sz="800" b="0" spc="6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change.</a:t>
            </a:r>
            <a:endParaRPr sz="800" dirty="0">
              <a:latin typeface="Brandon Grotesque Regular"/>
              <a:cs typeface="Brandon Grotesque Regular"/>
            </a:endParaRPr>
          </a:p>
          <a:p>
            <a:pPr marL="12700">
              <a:lnSpc>
                <a:spcPct val="100000"/>
              </a:lnSpc>
            </a:pP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Complete product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information</a:t>
            </a:r>
            <a:r>
              <a:rPr sz="800" b="0" spc="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available.</a:t>
            </a:r>
            <a:endParaRPr sz="800" dirty="0">
              <a:latin typeface="Brandon Grotesque Regular"/>
              <a:cs typeface="Brandon Grotesque Regular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393"/>
            <a:ext cx="7770787" cy="56511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9884" y="6169314"/>
            <a:ext cx="5094605" cy="4514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800" b="1" dirty="0">
                <a:solidFill>
                  <a:srgbClr val="46505B"/>
                </a:solidFill>
                <a:latin typeface="Avenir Black"/>
                <a:cs typeface="Avenir Black"/>
              </a:rPr>
              <a:t>SPIRALINA </a:t>
            </a:r>
            <a:r>
              <a:rPr sz="2800" b="1" spc="-5" dirty="0">
                <a:solidFill>
                  <a:srgbClr val="46505B"/>
                </a:solidFill>
                <a:latin typeface="Avenir Black"/>
                <a:cs typeface="Avenir Black"/>
              </a:rPr>
              <a:t>COMFORT</a:t>
            </a:r>
            <a:r>
              <a:rPr sz="2800" b="1" spc="15" dirty="0">
                <a:solidFill>
                  <a:srgbClr val="46505B"/>
                </a:solidFill>
                <a:latin typeface="Avenir Black"/>
                <a:cs typeface="Avenir Black"/>
              </a:rPr>
              <a:t> </a:t>
            </a:r>
            <a:r>
              <a:rPr sz="2800" b="1" dirty="0">
                <a:solidFill>
                  <a:srgbClr val="46505B"/>
                </a:solidFill>
                <a:latin typeface="Avenir Black"/>
                <a:cs typeface="Avenir Black"/>
              </a:rPr>
              <a:t>NIGHT</a:t>
            </a:r>
            <a:endParaRPr sz="2800">
              <a:latin typeface="Avenir Black"/>
              <a:cs typeface="Avenir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9884" y="5946340"/>
            <a:ext cx="5410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dirty="0">
                <a:solidFill>
                  <a:srgbClr val="BA202B"/>
                </a:solidFill>
                <a:latin typeface="Brandon Grotesque Black"/>
                <a:cs typeface="Brandon Grotesque Black"/>
              </a:rPr>
              <a:t>NEW</a:t>
            </a:r>
            <a:endParaRPr sz="1800">
              <a:latin typeface="Brandon Grotesque Black"/>
              <a:cs typeface="Brandon Grotesque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4703" y="6679115"/>
            <a:ext cx="3274060" cy="854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10"/>
              </a:lnSpc>
              <a:spcBef>
                <a:spcPts val="100"/>
              </a:spcBef>
            </a:pPr>
            <a:r>
              <a:rPr sz="1100" b="1" spc="-35" dirty="0">
                <a:solidFill>
                  <a:srgbClr val="424143"/>
                </a:solidFill>
                <a:latin typeface="Brandon Grotesque Bold"/>
                <a:cs typeface="Brandon Grotesque Bold"/>
              </a:rPr>
              <a:t>(Item </a:t>
            </a:r>
            <a:r>
              <a:rPr sz="1100" b="1" spc="-40" dirty="0">
                <a:solidFill>
                  <a:srgbClr val="424143"/>
                </a:solidFill>
                <a:latin typeface="Brandon Grotesque Bold"/>
                <a:cs typeface="Brandon Grotesque Bold"/>
              </a:rPr>
              <a:t>No:</a:t>
            </a:r>
            <a:r>
              <a:rPr sz="1100" b="1" spc="-30" dirty="0">
                <a:solidFill>
                  <a:srgbClr val="424143"/>
                </a:solidFill>
                <a:latin typeface="Brandon Grotesque Bold"/>
                <a:cs typeface="Brandon Grotesque Bold"/>
              </a:rPr>
              <a:t> 452)</a:t>
            </a:r>
            <a:endParaRPr sz="1100">
              <a:latin typeface="Brandon Grotesque Bold"/>
              <a:cs typeface="Brandon Grotesque Bold"/>
            </a:endParaRPr>
          </a:p>
          <a:p>
            <a:pPr marL="12700" marR="5080">
              <a:lnSpc>
                <a:spcPts val="1300"/>
              </a:lnSpc>
              <a:spcBef>
                <a:spcPts val="50"/>
              </a:spcBef>
            </a:pP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Black barrels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with vivid brights and a spiral accent  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Rubberized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for a comfortable grip no matter 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where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you</a:t>
            </a:r>
            <a:r>
              <a:rPr sz="1100" b="0" spc="-5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hold  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Ergonomic hourglass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shape for writing comfort</a:t>
            </a:r>
            <a:endParaRPr sz="1100">
              <a:latin typeface="Brandon Grotesque Regular"/>
              <a:cs typeface="Brandon Grotesque Regular"/>
            </a:endParaRPr>
          </a:p>
          <a:p>
            <a:pPr marL="12700">
              <a:lnSpc>
                <a:spcPts val="1260"/>
              </a:lnSpc>
            </a:pP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Smooth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writing black ink</a:t>
            </a:r>
            <a:endParaRPr sz="1100">
              <a:latin typeface="Brandon Grotesque Regular"/>
              <a:cs typeface="Brandon Grotesque Regular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4606" y="9231770"/>
            <a:ext cx="6978015" cy="0"/>
          </a:xfrm>
          <a:custGeom>
            <a:avLst/>
            <a:gdLst/>
            <a:ahLst/>
            <a:cxnLst/>
            <a:rect l="l" t="t" r="r" b="b"/>
            <a:pathLst>
              <a:path w="6978015">
                <a:moveTo>
                  <a:pt x="0" y="0"/>
                </a:moveTo>
                <a:lnTo>
                  <a:pt x="6977405" y="0"/>
                </a:lnTo>
              </a:path>
            </a:pathLst>
          </a:custGeom>
          <a:ln w="6350">
            <a:solidFill>
              <a:srgbClr val="A7AA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1091" y="7606747"/>
            <a:ext cx="181970" cy="1819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B0F71639D48448B8E76610D94F0EE" ma:contentTypeVersion="13" ma:contentTypeDescription="Create a new document." ma:contentTypeScope="" ma:versionID="e2ec25469f5c274a786d2698c1a55acc">
  <xsd:schema xmlns:xsd="http://www.w3.org/2001/XMLSchema" xmlns:xs="http://www.w3.org/2001/XMLSchema" xmlns:p="http://schemas.microsoft.com/office/2006/metadata/properties" xmlns:ns2="02c13e6c-6b6a-49d7-ae9e-42a8c0e801e0" xmlns:ns3="03e63c36-0cd3-4d16-a183-5ab8348bc636" targetNamespace="http://schemas.microsoft.com/office/2006/metadata/properties" ma:root="true" ma:fieldsID="37a664aa97074d17712625f5ae2d47c1" ns2:_="" ns3:_="">
    <xsd:import namespace="02c13e6c-6b6a-49d7-ae9e-42a8c0e801e0"/>
    <xsd:import namespace="03e63c36-0cd3-4d16-a183-5ab8348bc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c13e6c-6b6a-49d7-ae9e-42a8c0e801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63c36-0cd3-4d16-a183-5ab8348bc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5D9D12-7F62-46E7-BDF6-746D72A9488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54B1093-D3FB-4645-AA23-96B70EBE82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A12A9C-B0F0-4088-B66E-F9A042F0FD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c13e6c-6b6a-49d7-ae9e-42a8c0e801e0"/>
    <ds:schemaRef ds:uri="03e63c36-0cd3-4d16-a183-5ab8348bc6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Avenir Black</vt:lpstr>
      <vt:lpstr>Brandon Grotesque Black</vt:lpstr>
      <vt:lpstr>Brandon Grotesque Bold</vt:lpstr>
      <vt:lpstr>Brandon Grotesque Regular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Unbranded_452_SpiralinaComfortNight_Flyer</dc:title>
  <cp:lastModifiedBy>Thomas Spirito</cp:lastModifiedBy>
  <cp:revision>1</cp:revision>
  <dcterms:created xsi:type="dcterms:W3CDTF">2020-08-14T21:22:42Z</dcterms:created>
  <dcterms:modified xsi:type="dcterms:W3CDTF">2021-07-16T16:58:41Z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2020-08-14T00:00:00Z</vt:filetime>
  </property>
  <property fmtid="{D5CDD505-2E9C-101B-9397-08002B2CF9AE}" pid="3" name="Creator">
    <vt:lpwstr>Adobe Illustrator 24.2 (Windows)</vt:lpwstr>
  </property>
  <property fmtid="{D5CDD505-2E9C-101B-9397-08002B2CF9AE}" pid="4" name="LastSaved">
    <vt:filetime>2020-08-14T00:00:00Z</vt:filetime>
  </property>
  <property fmtid="{D5CDD505-2E9C-101B-9397-08002B2CF9AE}" pid="5" name="ContentTypeId">
    <vt:lpwstr>0x010100EFFB0F71639D48448B8E76610D94F0EE</vt:lpwstr>
  </property>
</Properties>
</file>