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91" y="-56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6EFFE40C-7DFB-476E-A8E4-9260510E38BD}"/>
    <pc:docChg chg="custSel modSld">
      <pc:chgData name="Thomas Spirito" userId="fd1506b2-4ad1-4a1a-9224-dba686a33f90" providerId="ADAL" clId="{6EFFE40C-7DFB-476E-A8E4-9260510E38BD}" dt="2021-07-29T19:48:17.285" v="2" actId="478"/>
      <pc:docMkLst>
        <pc:docMk/>
      </pc:docMkLst>
      <pc:sldChg chg="delSp modSp mod">
        <pc:chgData name="Thomas Spirito" userId="fd1506b2-4ad1-4a1a-9224-dba686a33f90" providerId="ADAL" clId="{6EFFE40C-7DFB-476E-A8E4-9260510E38BD}" dt="2021-07-29T19:48:17.285" v="2" actId="478"/>
        <pc:sldMkLst>
          <pc:docMk/>
          <pc:sldMk cId="0" sldId="256"/>
        </pc:sldMkLst>
        <pc:spChg chg="del mod">
          <ac:chgData name="Thomas Spirito" userId="fd1506b2-4ad1-4a1a-9224-dba686a33f90" providerId="ADAL" clId="{6EFFE40C-7DFB-476E-A8E4-9260510E38BD}" dt="2021-07-29T19:48:17.285" v="2" actId="478"/>
          <ac:spMkLst>
            <pc:docMk/>
            <pc:sldMk cId="0" sldId="256"/>
            <ac:spMk id="4" creationId="{00000000-0000-0000-0000-000000000000}"/>
          </ac:spMkLst>
        </pc:spChg>
        <pc:spChg chg="del">
          <ac:chgData name="Thomas Spirito" userId="fd1506b2-4ad1-4a1a-9224-dba686a33f90" providerId="ADAL" clId="{6EFFE40C-7DFB-476E-A8E4-9260510E38BD}" dt="2021-07-29T19:48:14.572" v="0" actId="478"/>
          <ac:spMkLst>
            <pc:docMk/>
            <pc:sldMk cId="0" sldId="256"/>
            <ac:spMk id="5" creationId="{00000000-0000-0000-0000-000000000000}"/>
          </ac:spMkLst>
        </pc:spChg>
        <pc:spChg chg="del">
          <ac:chgData name="Thomas Spirito" userId="fd1506b2-4ad1-4a1a-9224-dba686a33f90" providerId="ADAL" clId="{6EFFE40C-7DFB-476E-A8E4-9260510E38BD}" dt="2021-07-29T19:48:14.572" v="0" actId="478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venir Medium"/>
                <a:cs typeface="Avenir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venir Medium"/>
                <a:cs typeface="Avenir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venir Medium"/>
                <a:cs typeface="Avenir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3095" y="1813382"/>
            <a:ext cx="7257476" cy="430071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69392" y="271018"/>
            <a:ext cx="7250430" cy="1776095"/>
          </a:xfrm>
          <a:custGeom>
            <a:avLst/>
            <a:gdLst/>
            <a:ahLst/>
            <a:cxnLst/>
            <a:rect l="l" t="t" r="r" b="b"/>
            <a:pathLst>
              <a:path w="7250430" h="1776095">
                <a:moveTo>
                  <a:pt x="7250353" y="0"/>
                </a:moveTo>
                <a:lnTo>
                  <a:pt x="0" y="0"/>
                </a:lnTo>
                <a:lnTo>
                  <a:pt x="0" y="1775739"/>
                </a:lnTo>
                <a:lnTo>
                  <a:pt x="7250353" y="1775739"/>
                </a:lnTo>
                <a:lnTo>
                  <a:pt x="7250353" y="0"/>
                </a:lnTo>
                <a:close/>
              </a:path>
            </a:pathLst>
          </a:custGeom>
          <a:solidFill>
            <a:srgbClr val="49B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23" y="14972"/>
            <a:ext cx="7766684" cy="1160780"/>
          </a:xfrm>
          <a:custGeom>
            <a:avLst/>
            <a:gdLst/>
            <a:ahLst/>
            <a:cxnLst/>
            <a:rect l="l" t="t" r="r" b="b"/>
            <a:pathLst>
              <a:path w="7766684" h="1160780">
                <a:moveTo>
                  <a:pt x="7766164" y="0"/>
                </a:moveTo>
                <a:lnTo>
                  <a:pt x="0" y="0"/>
                </a:lnTo>
                <a:lnTo>
                  <a:pt x="0" y="254000"/>
                </a:lnTo>
                <a:lnTo>
                  <a:pt x="0" y="1160780"/>
                </a:lnTo>
                <a:lnTo>
                  <a:pt x="254000" y="1160780"/>
                </a:lnTo>
                <a:lnTo>
                  <a:pt x="254000" y="254000"/>
                </a:lnTo>
                <a:lnTo>
                  <a:pt x="7518400" y="254000"/>
                </a:lnTo>
                <a:lnTo>
                  <a:pt x="7518400" y="1160665"/>
                </a:lnTo>
                <a:lnTo>
                  <a:pt x="7766164" y="1160665"/>
                </a:lnTo>
                <a:lnTo>
                  <a:pt x="7766164" y="254000"/>
                </a:lnTo>
                <a:lnTo>
                  <a:pt x="7766164" y="0"/>
                </a:lnTo>
                <a:close/>
              </a:path>
            </a:pathLst>
          </a:custGeom>
          <a:solidFill>
            <a:srgbClr val="E6E7E8">
              <a:alpha val="53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23" y="8912593"/>
            <a:ext cx="7766684" cy="1145540"/>
          </a:xfrm>
          <a:custGeom>
            <a:avLst/>
            <a:gdLst/>
            <a:ahLst/>
            <a:cxnLst/>
            <a:rect l="l" t="t" r="r" b="b"/>
            <a:pathLst>
              <a:path w="7766684" h="1145540">
                <a:moveTo>
                  <a:pt x="7766177" y="114"/>
                </a:moveTo>
                <a:lnTo>
                  <a:pt x="7518400" y="114"/>
                </a:lnTo>
                <a:lnTo>
                  <a:pt x="7518400" y="906780"/>
                </a:lnTo>
                <a:lnTo>
                  <a:pt x="254000" y="906780"/>
                </a:lnTo>
                <a:lnTo>
                  <a:pt x="254000" y="0"/>
                </a:lnTo>
                <a:lnTo>
                  <a:pt x="0" y="0"/>
                </a:lnTo>
                <a:lnTo>
                  <a:pt x="0" y="906780"/>
                </a:lnTo>
                <a:lnTo>
                  <a:pt x="0" y="1145540"/>
                </a:lnTo>
                <a:lnTo>
                  <a:pt x="7766177" y="1145540"/>
                </a:lnTo>
                <a:lnTo>
                  <a:pt x="7766177" y="906780"/>
                </a:lnTo>
                <a:lnTo>
                  <a:pt x="7766177" y="114"/>
                </a:lnTo>
                <a:close/>
              </a:path>
            </a:pathLst>
          </a:custGeom>
          <a:solidFill>
            <a:srgbClr val="E6E7E8">
              <a:alpha val="53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377" y="8764818"/>
            <a:ext cx="181970" cy="18197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94987" y="5637276"/>
            <a:ext cx="3547871" cy="235000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39978" y="5867670"/>
            <a:ext cx="2859371" cy="166104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85923" y="7882879"/>
            <a:ext cx="1469717" cy="9290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932525" y="7941467"/>
            <a:ext cx="1402905" cy="7991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6117" y="2161964"/>
            <a:ext cx="180016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venir Medium"/>
                <a:cs typeface="Avenir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289615"/>
            <a:ext cx="394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12/31/2021.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$45.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Optional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printing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for 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cover,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 </a:t>
            </a:r>
            <a:r>
              <a:rPr sz="800" b="0" spc="-16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 USD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subject to change.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Complete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information available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online.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503" y="6291832"/>
            <a:ext cx="3392170" cy="187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ts val="1955"/>
              </a:lnSpc>
              <a:spcBef>
                <a:spcPts val="100"/>
              </a:spcBef>
            </a:pPr>
            <a:r>
              <a:rPr sz="1800" b="1" spc="-50" dirty="0">
                <a:solidFill>
                  <a:srgbClr val="BA202B"/>
                </a:solidFill>
                <a:latin typeface="Brandon Grotesque Black"/>
                <a:cs typeface="Brandon Grotesque Black"/>
              </a:rPr>
              <a:t>NEW</a:t>
            </a:r>
            <a:endParaRPr sz="1800">
              <a:latin typeface="Brandon Grotesque Black"/>
              <a:cs typeface="Brandon Grotesque Black"/>
            </a:endParaRPr>
          </a:p>
          <a:p>
            <a:pPr marL="12700">
              <a:lnSpc>
                <a:spcPts val="3155"/>
              </a:lnSpc>
            </a:pPr>
            <a:r>
              <a:rPr sz="2800" b="1" dirty="0">
                <a:solidFill>
                  <a:srgbClr val="46505C"/>
                </a:solidFill>
                <a:latin typeface="Avenir Black"/>
                <a:cs typeface="Avenir Black"/>
              </a:rPr>
              <a:t>SOLOMIO</a:t>
            </a:r>
            <a:r>
              <a:rPr sz="2800" b="1" spc="-15" dirty="0">
                <a:solidFill>
                  <a:srgbClr val="46505C"/>
                </a:solidFill>
                <a:latin typeface="Avenir Black"/>
                <a:cs typeface="Avenir Black"/>
              </a:rPr>
              <a:t> </a:t>
            </a:r>
            <a:r>
              <a:rPr sz="2800" b="1" dirty="0">
                <a:solidFill>
                  <a:srgbClr val="46505C"/>
                </a:solidFill>
                <a:latin typeface="Avenir Black"/>
                <a:cs typeface="Avenir Black"/>
              </a:rPr>
              <a:t>BOX</a:t>
            </a:r>
            <a:r>
              <a:rPr sz="2800" b="1" spc="-10" dirty="0">
                <a:solidFill>
                  <a:srgbClr val="46505C"/>
                </a:solidFill>
                <a:latin typeface="Avenir Black"/>
                <a:cs typeface="Avenir Black"/>
              </a:rPr>
              <a:t> </a:t>
            </a:r>
            <a:r>
              <a:rPr sz="2800" b="1" spc="5" dirty="0">
                <a:solidFill>
                  <a:srgbClr val="46505C"/>
                </a:solidFill>
                <a:latin typeface="Avenir Black"/>
                <a:cs typeface="Avenir Black"/>
              </a:rPr>
              <a:t>SET</a:t>
            </a:r>
            <a:endParaRPr sz="2800">
              <a:latin typeface="Avenir Black"/>
              <a:cs typeface="Avenir Black"/>
            </a:endParaRPr>
          </a:p>
          <a:p>
            <a:pPr marL="38735">
              <a:lnSpc>
                <a:spcPct val="100000"/>
              </a:lnSpc>
              <a:spcBef>
                <a:spcPts val="620"/>
              </a:spcBef>
            </a:pP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sz="1100" b="1" spc="-5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tem </a:t>
            </a:r>
            <a:r>
              <a:rPr sz="1100" b="1" spc="-5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o: 201SET) </a:t>
            </a:r>
            <a:r>
              <a:rPr sz="800" b="0" spc="-2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at. # </a:t>
            </a:r>
            <a:r>
              <a:rPr sz="8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1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0</a:t>
            </a:r>
            <a:r>
              <a:rPr sz="8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,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792</a:t>
            </a:r>
            <a:r>
              <a:rPr sz="800" b="0" spc="-2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,</a:t>
            </a:r>
            <a:r>
              <a:rPr sz="8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952</a:t>
            </a:r>
            <a:endParaRPr sz="800">
              <a:latin typeface="Brandon Grotesque Regular"/>
              <a:cs typeface="Brandon Grotesque Regular"/>
            </a:endParaRPr>
          </a:p>
          <a:p>
            <a:pPr marL="38735" marR="975360">
              <a:lnSpc>
                <a:spcPct val="113700"/>
              </a:lnSpc>
            </a:pP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50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Mini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stylus pens in a stylish display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box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Pens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are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compact enough to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take anywhere </a:t>
            </a:r>
            <a:r>
              <a:rPr sz="1100" b="0" spc="-229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Box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insert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can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be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decorated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in</a:t>
            </a:r>
            <a:r>
              <a:rPr sz="1100" b="0" spc="-1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endParaRPr sz="1100">
              <a:latin typeface="Brandon Grotesque Regular"/>
              <a:cs typeface="Brandon Grotesque Regular"/>
            </a:endParaRPr>
          </a:p>
          <a:p>
            <a:pPr marL="38735" marR="443865">
              <a:lnSpc>
                <a:spcPct val="113700"/>
              </a:lnSpc>
            </a:pP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Great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large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events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high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traffic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businesses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such </a:t>
            </a:r>
            <a:r>
              <a:rPr sz="1100" b="0" spc="-229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as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voting,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signing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packages,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and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banking.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392" y="1546666"/>
            <a:ext cx="7250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9910" marR="1588770" indent="-257175">
              <a:lnSpc>
                <a:spcPct val="100000"/>
              </a:lnSpc>
              <a:spcBef>
                <a:spcPts val="100"/>
              </a:spcBef>
            </a:pP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Solo</a:t>
            </a:r>
            <a:r>
              <a:rPr sz="1800" b="0" spc="7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Mio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5" dirty="0">
                <a:solidFill>
                  <a:srgbClr val="FFFFFF"/>
                </a:solidFill>
                <a:latin typeface="Avenir Medium"/>
                <a:cs typeface="Avenir Medium"/>
              </a:rPr>
              <a:t>means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5" dirty="0">
                <a:solidFill>
                  <a:srgbClr val="FFFFFF"/>
                </a:solidFill>
                <a:latin typeface="Avenir Medium"/>
                <a:cs typeface="Avenir Medium"/>
              </a:rPr>
              <a:t>"only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5" dirty="0">
                <a:solidFill>
                  <a:srgbClr val="FFFFFF"/>
                </a:solidFill>
                <a:latin typeface="Avenir Medium"/>
                <a:cs typeface="Avenir Medium"/>
              </a:rPr>
              <a:t>mine"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20" dirty="0">
                <a:solidFill>
                  <a:srgbClr val="FFFFFF"/>
                </a:solidFill>
                <a:latin typeface="Avenir Medium"/>
                <a:cs typeface="Avenir Medium"/>
              </a:rPr>
              <a:t>in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45" dirty="0">
                <a:solidFill>
                  <a:srgbClr val="FFFFFF"/>
                </a:solidFill>
                <a:latin typeface="Avenir Medium"/>
                <a:cs typeface="Avenir Medium"/>
              </a:rPr>
              <a:t>Italian </a:t>
            </a:r>
            <a:r>
              <a:rPr sz="1800" b="0" spc="-49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and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this</a:t>
            </a:r>
            <a:r>
              <a:rPr sz="1800" b="0" spc="8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box</a:t>
            </a:r>
            <a:r>
              <a:rPr sz="1800" b="0" spc="8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set</a:t>
            </a:r>
            <a:r>
              <a:rPr sz="1800" b="0" spc="8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5" dirty="0">
                <a:solidFill>
                  <a:srgbClr val="FFFFFF"/>
                </a:solidFill>
                <a:latin typeface="Avenir Medium"/>
                <a:cs typeface="Avenir Medium"/>
              </a:rPr>
              <a:t>makes</a:t>
            </a:r>
            <a:r>
              <a:rPr sz="1800" b="0" spc="8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20" dirty="0">
                <a:solidFill>
                  <a:srgbClr val="FFFFFF"/>
                </a:solidFill>
                <a:latin typeface="Avenir Medium"/>
                <a:cs typeface="Avenir Medium"/>
              </a:rPr>
              <a:t>it</a:t>
            </a:r>
            <a:r>
              <a:rPr sz="1800" b="0" spc="85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30" dirty="0">
                <a:solidFill>
                  <a:srgbClr val="FFFFFF"/>
                </a:solidFill>
                <a:latin typeface="Avenir Medium"/>
                <a:cs typeface="Avenir Medium"/>
              </a:rPr>
              <a:t>easy</a:t>
            </a:r>
            <a:r>
              <a:rPr sz="1800" b="0" spc="80" dirty="0">
                <a:solidFill>
                  <a:srgbClr val="FFFFFF"/>
                </a:solidFill>
                <a:latin typeface="Avenir Medium"/>
                <a:cs typeface="Avenir Medium"/>
              </a:rPr>
              <a:t> </a:t>
            </a:r>
            <a:r>
              <a:rPr sz="1800" b="0" spc="45" dirty="0">
                <a:solidFill>
                  <a:srgbClr val="FFFFFF"/>
                </a:solidFill>
                <a:latin typeface="Avenir Medium"/>
                <a:cs typeface="Avenir Medium"/>
              </a:rPr>
              <a:t>to</a:t>
            </a:r>
            <a:endParaRPr sz="1800">
              <a:latin typeface="Avenir Medium"/>
              <a:cs typeface="Avenir Medium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038" y="622599"/>
            <a:ext cx="3090105" cy="795848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112678" y="646310"/>
            <a:ext cx="890269" cy="755015"/>
            <a:chOff x="1112678" y="646310"/>
            <a:chExt cx="890269" cy="755015"/>
          </a:xfrm>
        </p:grpSpPr>
        <p:sp>
          <p:nvSpPr>
            <p:cNvPr id="10" name="object 10"/>
            <p:cNvSpPr/>
            <p:nvPr/>
          </p:nvSpPr>
          <p:spPr>
            <a:xfrm>
              <a:off x="1139504" y="686542"/>
              <a:ext cx="678815" cy="701040"/>
            </a:xfrm>
            <a:custGeom>
              <a:avLst/>
              <a:gdLst/>
              <a:ahLst/>
              <a:cxnLst/>
              <a:rect l="l" t="t" r="r" b="b"/>
              <a:pathLst>
                <a:path w="678814" h="701040">
                  <a:moveTo>
                    <a:pt x="506450" y="0"/>
                  </a:moveTo>
                  <a:lnTo>
                    <a:pt x="461818" y="2260"/>
                  </a:lnTo>
                  <a:lnTo>
                    <a:pt x="421628" y="8729"/>
                  </a:lnTo>
                  <a:lnTo>
                    <a:pt x="383308" y="18939"/>
                  </a:lnTo>
                  <a:lnTo>
                    <a:pt x="344284" y="32423"/>
                  </a:lnTo>
                  <a:lnTo>
                    <a:pt x="302134" y="50530"/>
                  </a:lnTo>
                  <a:lnTo>
                    <a:pt x="260308" y="72799"/>
                  </a:lnTo>
                  <a:lnTo>
                    <a:pt x="219445" y="98871"/>
                  </a:lnTo>
                  <a:lnTo>
                    <a:pt x="180180" y="128386"/>
                  </a:lnTo>
                  <a:lnTo>
                    <a:pt x="143149" y="160984"/>
                  </a:lnTo>
                  <a:lnTo>
                    <a:pt x="108991" y="196307"/>
                  </a:lnTo>
                  <a:lnTo>
                    <a:pt x="78341" y="233994"/>
                  </a:lnTo>
                  <a:lnTo>
                    <a:pt x="51836" y="273687"/>
                  </a:lnTo>
                  <a:lnTo>
                    <a:pt x="30112" y="315026"/>
                  </a:lnTo>
                  <a:lnTo>
                    <a:pt x="13807" y="357651"/>
                  </a:lnTo>
                  <a:lnTo>
                    <a:pt x="3558" y="401204"/>
                  </a:lnTo>
                  <a:lnTo>
                    <a:pt x="0" y="445325"/>
                  </a:lnTo>
                  <a:lnTo>
                    <a:pt x="4483" y="493288"/>
                  </a:lnTo>
                  <a:lnTo>
                    <a:pt x="17154" y="539030"/>
                  </a:lnTo>
                  <a:lnTo>
                    <a:pt x="36840" y="581265"/>
                  </a:lnTo>
                  <a:lnTo>
                    <a:pt x="62369" y="618705"/>
                  </a:lnTo>
                  <a:lnTo>
                    <a:pt x="98645" y="654727"/>
                  </a:lnTo>
                  <a:lnTo>
                    <a:pt x="141119" y="680456"/>
                  </a:lnTo>
                  <a:lnTo>
                    <a:pt x="188503" y="695894"/>
                  </a:lnTo>
                  <a:lnTo>
                    <a:pt x="239509" y="701039"/>
                  </a:lnTo>
                  <a:lnTo>
                    <a:pt x="282325" y="697478"/>
                  </a:lnTo>
                  <a:lnTo>
                    <a:pt x="325889" y="687212"/>
                  </a:lnTo>
                  <a:lnTo>
                    <a:pt x="369572" y="670869"/>
                  </a:lnTo>
                  <a:lnTo>
                    <a:pt x="412748" y="649076"/>
                  </a:lnTo>
                  <a:lnTo>
                    <a:pt x="454789" y="622461"/>
                  </a:lnTo>
                  <a:lnTo>
                    <a:pt x="495067" y="591650"/>
                  </a:lnTo>
                  <a:lnTo>
                    <a:pt x="532957" y="557272"/>
                  </a:lnTo>
                  <a:lnTo>
                    <a:pt x="567829" y="519954"/>
                  </a:lnTo>
                  <a:lnTo>
                    <a:pt x="599058" y="480323"/>
                  </a:lnTo>
                  <a:lnTo>
                    <a:pt x="626015" y="439006"/>
                  </a:lnTo>
                  <a:lnTo>
                    <a:pt x="648074" y="396631"/>
                  </a:lnTo>
                  <a:lnTo>
                    <a:pt x="664607" y="353825"/>
                  </a:lnTo>
                  <a:lnTo>
                    <a:pt x="674987" y="311215"/>
                  </a:lnTo>
                  <a:lnTo>
                    <a:pt x="678586" y="269430"/>
                  </a:lnTo>
                  <a:lnTo>
                    <a:pt x="676697" y="241737"/>
                  </a:lnTo>
                  <a:lnTo>
                    <a:pt x="661227" y="191024"/>
                  </a:lnTo>
                  <a:lnTo>
                    <a:pt x="624466" y="147835"/>
                  </a:lnTo>
                  <a:lnTo>
                    <a:pt x="568298" y="123858"/>
                  </a:lnTo>
                  <a:lnTo>
                    <a:pt x="522299" y="121675"/>
                  </a:lnTo>
                  <a:lnTo>
                    <a:pt x="476516" y="130975"/>
                  </a:lnTo>
                  <a:lnTo>
                    <a:pt x="434765" y="148691"/>
                  </a:lnTo>
                  <a:lnTo>
                    <a:pt x="450805" y="162646"/>
                  </a:lnTo>
                  <a:lnTo>
                    <a:pt x="479478" y="154517"/>
                  </a:lnTo>
                  <a:lnTo>
                    <a:pt x="537641" y="148437"/>
                  </a:lnTo>
                  <a:lnTo>
                    <a:pt x="601881" y="172137"/>
                  </a:lnTo>
                  <a:lnTo>
                    <a:pt x="624954" y="233260"/>
                  </a:lnTo>
                  <a:lnTo>
                    <a:pt x="621524" y="273336"/>
                  </a:lnTo>
                  <a:lnTo>
                    <a:pt x="611647" y="314056"/>
                  </a:lnTo>
                  <a:lnTo>
                    <a:pt x="595938" y="354841"/>
                  </a:lnTo>
                  <a:lnTo>
                    <a:pt x="575014" y="395113"/>
                  </a:lnTo>
                  <a:lnTo>
                    <a:pt x="549491" y="434295"/>
                  </a:lnTo>
                  <a:lnTo>
                    <a:pt x="519985" y="471806"/>
                  </a:lnTo>
                  <a:lnTo>
                    <a:pt x="487114" y="507071"/>
                  </a:lnTo>
                  <a:lnTo>
                    <a:pt x="451494" y="539509"/>
                  </a:lnTo>
                  <a:lnTo>
                    <a:pt x="413740" y="568544"/>
                  </a:lnTo>
                  <a:lnTo>
                    <a:pt x="374470" y="593596"/>
                  </a:lnTo>
                  <a:lnTo>
                    <a:pt x="334300" y="614087"/>
                  </a:lnTo>
                  <a:lnTo>
                    <a:pt x="293846" y="629440"/>
                  </a:lnTo>
                  <a:lnTo>
                    <a:pt x="253725" y="639076"/>
                  </a:lnTo>
                  <a:lnTo>
                    <a:pt x="214553" y="642416"/>
                  </a:lnTo>
                  <a:lnTo>
                    <a:pt x="169509" y="637097"/>
                  </a:lnTo>
                  <a:lnTo>
                    <a:pt x="128115" y="620819"/>
                  </a:lnTo>
                  <a:lnTo>
                    <a:pt x="94025" y="593105"/>
                  </a:lnTo>
                  <a:lnTo>
                    <a:pt x="70892" y="553473"/>
                  </a:lnTo>
                  <a:lnTo>
                    <a:pt x="62369" y="501446"/>
                  </a:lnTo>
                  <a:lnTo>
                    <a:pt x="65799" y="456741"/>
                  </a:lnTo>
                  <a:lnTo>
                    <a:pt x="75702" y="413128"/>
                  </a:lnTo>
                  <a:lnTo>
                    <a:pt x="91499" y="370904"/>
                  </a:lnTo>
                  <a:lnTo>
                    <a:pt x="112612" y="330362"/>
                  </a:lnTo>
                  <a:lnTo>
                    <a:pt x="138461" y="291798"/>
                  </a:lnTo>
                  <a:lnTo>
                    <a:pt x="168469" y="255506"/>
                  </a:lnTo>
                  <a:lnTo>
                    <a:pt x="202056" y="221783"/>
                  </a:lnTo>
                  <a:lnTo>
                    <a:pt x="238644" y="190922"/>
                  </a:lnTo>
                  <a:lnTo>
                    <a:pt x="277653" y="163219"/>
                  </a:lnTo>
                  <a:lnTo>
                    <a:pt x="318505" y="138969"/>
                  </a:lnTo>
                  <a:lnTo>
                    <a:pt x="360621" y="118466"/>
                  </a:lnTo>
                  <a:lnTo>
                    <a:pt x="403422" y="102006"/>
                  </a:lnTo>
                  <a:lnTo>
                    <a:pt x="446329" y="89884"/>
                  </a:lnTo>
                  <a:lnTo>
                    <a:pt x="488764" y="82394"/>
                  </a:lnTo>
                  <a:lnTo>
                    <a:pt x="530148" y="79832"/>
                  </a:lnTo>
                  <a:lnTo>
                    <a:pt x="558002" y="80591"/>
                  </a:lnTo>
                  <a:lnTo>
                    <a:pt x="608562" y="91935"/>
                  </a:lnTo>
                  <a:lnTo>
                    <a:pt x="639223" y="124447"/>
                  </a:lnTo>
                  <a:lnTo>
                    <a:pt x="641172" y="132219"/>
                  </a:lnTo>
                  <a:lnTo>
                    <a:pt x="641172" y="138455"/>
                  </a:lnTo>
                  <a:lnTo>
                    <a:pt x="644918" y="143446"/>
                  </a:lnTo>
                  <a:lnTo>
                    <a:pt x="653643" y="143446"/>
                  </a:lnTo>
                  <a:lnTo>
                    <a:pt x="656145" y="142201"/>
                  </a:lnTo>
                  <a:lnTo>
                    <a:pt x="659879" y="135966"/>
                  </a:lnTo>
                  <a:lnTo>
                    <a:pt x="657327" y="116960"/>
                  </a:lnTo>
                  <a:lnTo>
                    <a:pt x="641464" y="80357"/>
                  </a:lnTo>
                  <a:lnTo>
                    <a:pt x="609245" y="41040"/>
                  </a:lnTo>
                  <a:lnTo>
                    <a:pt x="545239" y="5572"/>
                  </a:lnTo>
                  <a:lnTo>
                    <a:pt x="506450" y="0"/>
                  </a:lnTo>
                  <a:close/>
                </a:path>
              </a:pathLst>
            </a:custGeom>
            <a:solidFill>
              <a:srgbClr val="515C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39504" y="686542"/>
              <a:ext cx="678815" cy="701040"/>
            </a:xfrm>
            <a:custGeom>
              <a:avLst/>
              <a:gdLst/>
              <a:ahLst/>
              <a:cxnLst/>
              <a:rect l="l" t="t" r="r" b="b"/>
              <a:pathLst>
                <a:path w="678814" h="701040">
                  <a:moveTo>
                    <a:pt x="631190" y="64858"/>
                  </a:moveTo>
                  <a:lnTo>
                    <a:pt x="641464" y="80357"/>
                  </a:lnTo>
                  <a:lnTo>
                    <a:pt x="650682" y="98074"/>
                  </a:lnTo>
                  <a:lnTo>
                    <a:pt x="657327" y="116960"/>
                  </a:lnTo>
                  <a:lnTo>
                    <a:pt x="659879" y="135966"/>
                  </a:lnTo>
                  <a:lnTo>
                    <a:pt x="656145" y="142201"/>
                  </a:lnTo>
                  <a:lnTo>
                    <a:pt x="653643" y="143446"/>
                  </a:lnTo>
                  <a:lnTo>
                    <a:pt x="649909" y="143446"/>
                  </a:lnTo>
                  <a:lnTo>
                    <a:pt x="644918" y="143446"/>
                  </a:lnTo>
                  <a:lnTo>
                    <a:pt x="641172" y="138455"/>
                  </a:lnTo>
                  <a:lnTo>
                    <a:pt x="641172" y="132219"/>
                  </a:lnTo>
                  <a:lnTo>
                    <a:pt x="639223" y="124447"/>
                  </a:lnTo>
                  <a:lnTo>
                    <a:pt x="608562" y="91935"/>
                  </a:lnTo>
                  <a:lnTo>
                    <a:pt x="558002" y="80591"/>
                  </a:lnTo>
                  <a:lnTo>
                    <a:pt x="530148" y="79832"/>
                  </a:lnTo>
                  <a:lnTo>
                    <a:pt x="488764" y="82394"/>
                  </a:lnTo>
                  <a:lnTo>
                    <a:pt x="446329" y="89884"/>
                  </a:lnTo>
                  <a:lnTo>
                    <a:pt x="403422" y="102006"/>
                  </a:lnTo>
                  <a:lnTo>
                    <a:pt x="360621" y="118466"/>
                  </a:lnTo>
                  <a:lnTo>
                    <a:pt x="318505" y="138969"/>
                  </a:lnTo>
                  <a:lnTo>
                    <a:pt x="277653" y="163219"/>
                  </a:lnTo>
                  <a:lnTo>
                    <a:pt x="238644" y="190922"/>
                  </a:lnTo>
                  <a:lnTo>
                    <a:pt x="202056" y="221783"/>
                  </a:lnTo>
                  <a:lnTo>
                    <a:pt x="168469" y="255506"/>
                  </a:lnTo>
                  <a:lnTo>
                    <a:pt x="138461" y="291798"/>
                  </a:lnTo>
                  <a:lnTo>
                    <a:pt x="112612" y="330362"/>
                  </a:lnTo>
                  <a:lnTo>
                    <a:pt x="91499" y="370904"/>
                  </a:lnTo>
                  <a:lnTo>
                    <a:pt x="75702" y="413128"/>
                  </a:lnTo>
                  <a:lnTo>
                    <a:pt x="65799" y="456741"/>
                  </a:lnTo>
                  <a:lnTo>
                    <a:pt x="62369" y="501446"/>
                  </a:lnTo>
                  <a:lnTo>
                    <a:pt x="70892" y="553473"/>
                  </a:lnTo>
                  <a:lnTo>
                    <a:pt x="94025" y="593105"/>
                  </a:lnTo>
                  <a:lnTo>
                    <a:pt x="128115" y="620819"/>
                  </a:lnTo>
                  <a:lnTo>
                    <a:pt x="169509" y="637097"/>
                  </a:lnTo>
                  <a:lnTo>
                    <a:pt x="214553" y="642416"/>
                  </a:lnTo>
                  <a:lnTo>
                    <a:pt x="253725" y="639076"/>
                  </a:lnTo>
                  <a:lnTo>
                    <a:pt x="293846" y="629440"/>
                  </a:lnTo>
                  <a:lnTo>
                    <a:pt x="334300" y="614087"/>
                  </a:lnTo>
                  <a:lnTo>
                    <a:pt x="374470" y="593596"/>
                  </a:lnTo>
                  <a:lnTo>
                    <a:pt x="413740" y="568544"/>
                  </a:lnTo>
                  <a:lnTo>
                    <a:pt x="451494" y="539509"/>
                  </a:lnTo>
                  <a:lnTo>
                    <a:pt x="487114" y="507071"/>
                  </a:lnTo>
                  <a:lnTo>
                    <a:pt x="519985" y="471806"/>
                  </a:lnTo>
                  <a:lnTo>
                    <a:pt x="549491" y="434295"/>
                  </a:lnTo>
                  <a:lnTo>
                    <a:pt x="575014" y="395113"/>
                  </a:lnTo>
                  <a:lnTo>
                    <a:pt x="595938" y="354841"/>
                  </a:lnTo>
                  <a:lnTo>
                    <a:pt x="611647" y="314056"/>
                  </a:lnTo>
                  <a:lnTo>
                    <a:pt x="621524" y="273336"/>
                  </a:lnTo>
                  <a:lnTo>
                    <a:pt x="624954" y="233260"/>
                  </a:lnTo>
                  <a:lnTo>
                    <a:pt x="601881" y="172137"/>
                  </a:lnTo>
                  <a:lnTo>
                    <a:pt x="537641" y="148437"/>
                  </a:lnTo>
                  <a:lnTo>
                    <a:pt x="479478" y="154517"/>
                  </a:lnTo>
                  <a:lnTo>
                    <a:pt x="424116" y="174637"/>
                  </a:lnTo>
                  <a:lnTo>
                    <a:pt x="420382" y="174637"/>
                  </a:lnTo>
                  <a:lnTo>
                    <a:pt x="416636" y="170891"/>
                  </a:lnTo>
                  <a:lnTo>
                    <a:pt x="416636" y="167144"/>
                  </a:lnTo>
                  <a:lnTo>
                    <a:pt x="416636" y="163410"/>
                  </a:lnTo>
                  <a:lnTo>
                    <a:pt x="461823" y="135943"/>
                  </a:lnTo>
                  <a:lnTo>
                    <a:pt x="506607" y="123645"/>
                  </a:lnTo>
                  <a:lnTo>
                    <a:pt x="568298" y="123858"/>
                  </a:lnTo>
                  <a:lnTo>
                    <a:pt x="624466" y="147835"/>
                  </a:lnTo>
                  <a:lnTo>
                    <a:pt x="661227" y="191024"/>
                  </a:lnTo>
                  <a:lnTo>
                    <a:pt x="676697" y="241737"/>
                  </a:lnTo>
                  <a:lnTo>
                    <a:pt x="678586" y="269430"/>
                  </a:lnTo>
                  <a:lnTo>
                    <a:pt x="674987" y="311215"/>
                  </a:lnTo>
                  <a:lnTo>
                    <a:pt x="664607" y="353825"/>
                  </a:lnTo>
                  <a:lnTo>
                    <a:pt x="648074" y="396631"/>
                  </a:lnTo>
                  <a:lnTo>
                    <a:pt x="626015" y="439006"/>
                  </a:lnTo>
                  <a:lnTo>
                    <a:pt x="599058" y="480323"/>
                  </a:lnTo>
                  <a:lnTo>
                    <a:pt x="567829" y="519954"/>
                  </a:lnTo>
                  <a:lnTo>
                    <a:pt x="532957" y="557272"/>
                  </a:lnTo>
                  <a:lnTo>
                    <a:pt x="495067" y="591650"/>
                  </a:lnTo>
                  <a:lnTo>
                    <a:pt x="454789" y="622461"/>
                  </a:lnTo>
                  <a:lnTo>
                    <a:pt x="412748" y="649076"/>
                  </a:lnTo>
                  <a:lnTo>
                    <a:pt x="369572" y="670869"/>
                  </a:lnTo>
                  <a:lnTo>
                    <a:pt x="325889" y="687212"/>
                  </a:lnTo>
                  <a:lnTo>
                    <a:pt x="282325" y="697478"/>
                  </a:lnTo>
                  <a:lnTo>
                    <a:pt x="239509" y="701039"/>
                  </a:lnTo>
                  <a:lnTo>
                    <a:pt x="188503" y="695894"/>
                  </a:lnTo>
                  <a:lnTo>
                    <a:pt x="141119" y="680456"/>
                  </a:lnTo>
                  <a:lnTo>
                    <a:pt x="98645" y="654727"/>
                  </a:lnTo>
                  <a:lnTo>
                    <a:pt x="62369" y="618705"/>
                  </a:lnTo>
                  <a:lnTo>
                    <a:pt x="36840" y="581265"/>
                  </a:lnTo>
                  <a:lnTo>
                    <a:pt x="17154" y="539030"/>
                  </a:lnTo>
                  <a:lnTo>
                    <a:pt x="4483" y="493288"/>
                  </a:lnTo>
                  <a:lnTo>
                    <a:pt x="0" y="445325"/>
                  </a:lnTo>
                  <a:lnTo>
                    <a:pt x="3558" y="401204"/>
                  </a:lnTo>
                  <a:lnTo>
                    <a:pt x="13807" y="357651"/>
                  </a:lnTo>
                  <a:lnTo>
                    <a:pt x="30112" y="315026"/>
                  </a:lnTo>
                  <a:lnTo>
                    <a:pt x="51836" y="273687"/>
                  </a:lnTo>
                  <a:lnTo>
                    <a:pt x="78341" y="233994"/>
                  </a:lnTo>
                  <a:lnTo>
                    <a:pt x="108991" y="196307"/>
                  </a:lnTo>
                  <a:lnTo>
                    <a:pt x="143149" y="160984"/>
                  </a:lnTo>
                  <a:lnTo>
                    <a:pt x="180180" y="128386"/>
                  </a:lnTo>
                  <a:lnTo>
                    <a:pt x="219445" y="98871"/>
                  </a:lnTo>
                  <a:lnTo>
                    <a:pt x="260308" y="72799"/>
                  </a:lnTo>
                  <a:lnTo>
                    <a:pt x="302134" y="50530"/>
                  </a:lnTo>
                  <a:lnTo>
                    <a:pt x="344284" y="32423"/>
                  </a:lnTo>
                  <a:lnTo>
                    <a:pt x="383308" y="18939"/>
                  </a:lnTo>
                  <a:lnTo>
                    <a:pt x="421628" y="8729"/>
                  </a:lnTo>
                  <a:lnTo>
                    <a:pt x="461818" y="2260"/>
                  </a:lnTo>
                  <a:lnTo>
                    <a:pt x="506450" y="0"/>
                  </a:lnTo>
                  <a:lnTo>
                    <a:pt x="545239" y="5572"/>
                  </a:lnTo>
                  <a:lnTo>
                    <a:pt x="580050" y="20266"/>
                  </a:lnTo>
                  <a:lnTo>
                    <a:pt x="609245" y="41040"/>
                  </a:lnTo>
                  <a:lnTo>
                    <a:pt x="631190" y="64858"/>
                  </a:lnTo>
                  <a:close/>
                </a:path>
              </a:pathLst>
            </a:custGeom>
            <a:ln w="26822">
              <a:solidFill>
                <a:srgbClr val="515C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3393" y="804113"/>
              <a:ext cx="179006" cy="18773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12678" y="646310"/>
              <a:ext cx="678815" cy="701040"/>
            </a:xfrm>
            <a:custGeom>
              <a:avLst/>
              <a:gdLst/>
              <a:ahLst/>
              <a:cxnLst/>
              <a:rect l="l" t="t" r="r" b="b"/>
              <a:pathLst>
                <a:path w="678814" h="701040">
                  <a:moveTo>
                    <a:pt x="506450" y="0"/>
                  </a:moveTo>
                  <a:lnTo>
                    <a:pt x="461818" y="2260"/>
                  </a:lnTo>
                  <a:lnTo>
                    <a:pt x="421628" y="8729"/>
                  </a:lnTo>
                  <a:lnTo>
                    <a:pt x="383308" y="18939"/>
                  </a:lnTo>
                  <a:lnTo>
                    <a:pt x="344284" y="32423"/>
                  </a:lnTo>
                  <a:lnTo>
                    <a:pt x="302134" y="50530"/>
                  </a:lnTo>
                  <a:lnTo>
                    <a:pt x="260308" y="72799"/>
                  </a:lnTo>
                  <a:lnTo>
                    <a:pt x="219445" y="98871"/>
                  </a:lnTo>
                  <a:lnTo>
                    <a:pt x="180180" y="128386"/>
                  </a:lnTo>
                  <a:lnTo>
                    <a:pt x="143149" y="160984"/>
                  </a:lnTo>
                  <a:lnTo>
                    <a:pt x="108991" y="196307"/>
                  </a:lnTo>
                  <a:lnTo>
                    <a:pt x="78341" y="233994"/>
                  </a:lnTo>
                  <a:lnTo>
                    <a:pt x="51836" y="273687"/>
                  </a:lnTo>
                  <a:lnTo>
                    <a:pt x="30112" y="315026"/>
                  </a:lnTo>
                  <a:lnTo>
                    <a:pt x="13807" y="357651"/>
                  </a:lnTo>
                  <a:lnTo>
                    <a:pt x="3558" y="401204"/>
                  </a:lnTo>
                  <a:lnTo>
                    <a:pt x="0" y="445325"/>
                  </a:lnTo>
                  <a:lnTo>
                    <a:pt x="4483" y="493288"/>
                  </a:lnTo>
                  <a:lnTo>
                    <a:pt x="17154" y="539030"/>
                  </a:lnTo>
                  <a:lnTo>
                    <a:pt x="36840" y="581265"/>
                  </a:lnTo>
                  <a:lnTo>
                    <a:pt x="62369" y="618705"/>
                  </a:lnTo>
                  <a:lnTo>
                    <a:pt x="98645" y="654727"/>
                  </a:lnTo>
                  <a:lnTo>
                    <a:pt x="141119" y="680456"/>
                  </a:lnTo>
                  <a:lnTo>
                    <a:pt x="188503" y="695894"/>
                  </a:lnTo>
                  <a:lnTo>
                    <a:pt x="239509" y="701039"/>
                  </a:lnTo>
                  <a:lnTo>
                    <a:pt x="282325" y="697478"/>
                  </a:lnTo>
                  <a:lnTo>
                    <a:pt x="325889" y="687212"/>
                  </a:lnTo>
                  <a:lnTo>
                    <a:pt x="369572" y="670869"/>
                  </a:lnTo>
                  <a:lnTo>
                    <a:pt x="412748" y="649076"/>
                  </a:lnTo>
                  <a:lnTo>
                    <a:pt x="454789" y="622461"/>
                  </a:lnTo>
                  <a:lnTo>
                    <a:pt x="495067" y="591650"/>
                  </a:lnTo>
                  <a:lnTo>
                    <a:pt x="532957" y="557272"/>
                  </a:lnTo>
                  <a:lnTo>
                    <a:pt x="567829" y="519954"/>
                  </a:lnTo>
                  <a:lnTo>
                    <a:pt x="599058" y="480323"/>
                  </a:lnTo>
                  <a:lnTo>
                    <a:pt x="626015" y="439006"/>
                  </a:lnTo>
                  <a:lnTo>
                    <a:pt x="648074" y="396631"/>
                  </a:lnTo>
                  <a:lnTo>
                    <a:pt x="664607" y="353825"/>
                  </a:lnTo>
                  <a:lnTo>
                    <a:pt x="674987" y="311215"/>
                  </a:lnTo>
                  <a:lnTo>
                    <a:pt x="678586" y="269430"/>
                  </a:lnTo>
                  <a:lnTo>
                    <a:pt x="676697" y="241737"/>
                  </a:lnTo>
                  <a:lnTo>
                    <a:pt x="661227" y="191024"/>
                  </a:lnTo>
                  <a:lnTo>
                    <a:pt x="624466" y="147835"/>
                  </a:lnTo>
                  <a:lnTo>
                    <a:pt x="568298" y="123858"/>
                  </a:lnTo>
                  <a:lnTo>
                    <a:pt x="522299" y="121675"/>
                  </a:lnTo>
                  <a:lnTo>
                    <a:pt x="476516" y="130975"/>
                  </a:lnTo>
                  <a:lnTo>
                    <a:pt x="434765" y="148691"/>
                  </a:lnTo>
                  <a:lnTo>
                    <a:pt x="450805" y="162646"/>
                  </a:lnTo>
                  <a:lnTo>
                    <a:pt x="479478" y="154517"/>
                  </a:lnTo>
                  <a:lnTo>
                    <a:pt x="537641" y="148437"/>
                  </a:lnTo>
                  <a:lnTo>
                    <a:pt x="601881" y="172137"/>
                  </a:lnTo>
                  <a:lnTo>
                    <a:pt x="624954" y="233260"/>
                  </a:lnTo>
                  <a:lnTo>
                    <a:pt x="621524" y="273336"/>
                  </a:lnTo>
                  <a:lnTo>
                    <a:pt x="611647" y="314056"/>
                  </a:lnTo>
                  <a:lnTo>
                    <a:pt x="595938" y="354841"/>
                  </a:lnTo>
                  <a:lnTo>
                    <a:pt x="575014" y="395113"/>
                  </a:lnTo>
                  <a:lnTo>
                    <a:pt x="549491" y="434295"/>
                  </a:lnTo>
                  <a:lnTo>
                    <a:pt x="519985" y="471806"/>
                  </a:lnTo>
                  <a:lnTo>
                    <a:pt x="487114" y="507071"/>
                  </a:lnTo>
                  <a:lnTo>
                    <a:pt x="451494" y="539509"/>
                  </a:lnTo>
                  <a:lnTo>
                    <a:pt x="413740" y="568544"/>
                  </a:lnTo>
                  <a:lnTo>
                    <a:pt x="374470" y="593596"/>
                  </a:lnTo>
                  <a:lnTo>
                    <a:pt x="334300" y="614087"/>
                  </a:lnTo>
                  <a:lnTo>
                    <a:pt x="293846" y="629440"/>
                  </a:lnTo>
                  <a:lnTo>
                    <a:pt x="253725" y="639076"/>
                  </a:lnTo>
                  <a:lnTo>
                    <a:pt x="214553" y="642416"/>
                  </a:lnTo>
                  <a:lnTo>
                    <a:pt x="169509" y="637097"/>
                  </a:lnTo>
                  <a:lnTo>
                    <a:pt x="128115" y="620819"/>
                  </a:lnTo>
                  <a:lnTo>
                    <a:pt x="94025" y="593105"/>
                  </a:lnTo>
                  <a:lnTo>
                    <a:pt x="70892" y="553473"/>
                  </a:lnTo>
                  <a:lnTo>
                    <a:pt x="62369" y="501446"/>
                  </a:lnTo>
                  <a:lnTo>
                    <a:pt x="65799" y="456741"/>
                  </a:lnTo>
                  <a:lnTo>
                    <a:pt x="75702" y="413128"/>
                  </a:lnTo>
                  <a:lnTo>
                    <a:pt x="91499" y="370904"/>
                  </a:lnTo>
                  <a:lnTo>
                    <a:pt x="112612" y="330362"/>
                  </a:lnTo>
                  <a:lnTo>
                    <a:pt x="138461" y="291798"/>
                  </a:lnTo>
                  <a:lnTo>
                    <a:pt x="168469" y="255506"/>
                  </a:lnTo>
                  <a:lnTo>
                    <a:pt x="202056" y="221783"/>
                  </a:lnTo>
                  <a:lnTo>
                    <a:pt x="238644" y="190922"/>
                  </a:lnTo>
                  <a:lnTo>
                    <a:pt x="277653" y="163219"/>
                  </a:lnTo>
                  <a:lnTo>
                    <a:pt x="318505" y="138969"/>
                  </a:lnTo>
                  <a:lnTo>
                    <a:pt x="360621" y="118466"/>
                  </a:lnTo>
                  <a:lnTo>
                    <a:pt x="403422" y="102006"/>
                  </a:lnTo>
                  <a:lnTo>
                    <a:pt x="446329" y="89884"/>
                  </a:lnTo>
                  <a:lnTo>
                    <a:pt x="488764" y="82394"/>
                  </a:lnTo>
                  <a:lnTo>
                    <a:pt x="530148" y="79832"/>
                  </a:lnTo>
                  <a:lnTo>
                    <a:pt x="558002" y="80591"/>
                  </a:lnTo>
                  <a:lnTo>
                    <a:pt x="608562" y="91935"/>
                  </a:lnTo>
                  <a:lnTo>
                    <a:pt x="639223" y="124447"/>
                  </a:lnTo>
                  <a:lnTo>
                    <a:pt x="641172" y="132219"/>
                  </a:lnTo>
                  <a:lnTo>
                    <a:pt x="641172" y="138455"/>
                  </a:lnTo>
                  <a:lnTo>
                    <a:pt x="644918" y="143446"/>
                  </a:lnTo>
                  <a:lnTo>
                    <a:pt x="653643" y="143446"/>
                  </a:lnTo>
                  <a:lnTo>
                    <a:pt x="656145" y="142201"/>
                  </a:lnTo>
                  <a:lnTo>
                    <a:pt x="659879" y="135966"/>
                  </a:lnTo>
                  <a:lnTo>
                    <a:pt x="657327" y="116960"/>
                  </a:lnTo>
                  <a:lnTo>
                    <a:pt x="641464" y="80357"/>
                  </a:lnTo>
                  <a:lnTo>
                    <a:pt x="609245" y="41040"/>
                  </a:lnTo>
                  <a:lnTo>
                    <a:pt x="545239" y="5572"/>
                  </a:lnTo>
                  <a:lnTo>
                    <a:pt x="506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09978" y="777290"/>
              <a:ext cx="152184" cy="160908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0944" y="626348"/>
            <a:ext cx="1207808" cy="792099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986117" y="2161964"/>
            <a:ext cx="177990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#keepthepen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841FFC-5E5C-42D6-B599-FBF65324F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5692F8-8687-42F1-984B-5E973B8FBF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04F37B-F103-4E58-9C5B-9123E795A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Avenir Black</vt:lpstr>
      <vt:lpstr>Avenir Medium</vt:lpstr>
      <vt:lpstr>Brandon Grotesque Black</vt:lpstr>
      <vt:lpstr>Brandon Grotesque Bold</vt:lpstr>
      <vt:lpstr>Brandon Grotesque Regular</vt:lpstr>
      <vt:lpstr>Calibri</vt:lpstr>
      <vt:lpstr>Office Theme</vt:lpstr>
      <vt:lpstr>#keepthepen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Unbranded_201_Solomio_Flyer</dc:title>
  <cp:lastModifiedBy>Thomas Spirito</cp:lastModifiedBy>
  <cp:revision>1</cp:revision>
  <dcterms:created xsi:type="dcterms:W3CDTF">2021-03-25T13:28:43Z</dcterms:created>
  <dcterms:modified xsi:type="dcterms:W3CDTF">2021-07-29T19:48:25Z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2021-03-25T00:00:00Z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2021-03-25T00:00:00Z</vt:filetime>
  </property>
  <property fmtid="{D5CDD505-2E9C-101B-9397-08002B2CF9AE}" pid="5" name="ContentTypeId">
    <vt:lpwstr>0x010100EFFB0F71639D48448B8E76610D94F0EE</vt:lpwstr>
  </property>
</Properties>
</file>