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906" y="-42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Spirito" userId="fd1506b2-4ad1-4a1a-9224-dba686a33f90" providerId="ADAL" clId="{81885E94-8CD4-4023-ABB6-81EF74667C56}"/>
    <pc:docChg chg="custSel modSld">
      <pc:chgData name="Thomas Spirito" userId="fd1506b2-4ad1-4a1a-9224-dba686a33f90" providerId="ADAL" clId="{81885E94-8CD4-4023-ABB6-81EF74667C56}" dt="2021-07-29T19:09:08.795" v="0" actId="478"/>
      <pc:docMkLst>
        <pc:docMk/>
      </pc:docMkLst>
      <pc:sldChg chg="delSp mod">
        <pc:chgData name="Thomas Spirito" userId="fd1506b2-4ad1-4a1a-9224-dba686a33f90" providerId="ADAL" clId="{81885E94-8CD4-4023-ABB6-81EF74667C56}" dt="2021-07-29T19:09:08.795" v="0" actId="478"/>
        <pc:sldMkLst>
          <pc:docMk/>
          <pc:sldMk cId="0" sldId="256"/>
        </pc:sldMkLst>
        <pc:graphicFrameChg chg="del">
          <ac:chgData name="Thomas Spirito" userId="fd1506b2-4ad1-4a1a-9224-dba686a33f90" providerId="ADAL" clId="{81885E94-8CD4-4023-ABB6-81EF74667C56}" dt="2021-07-29T19:09:08.795" v="0" actId="478"/>
          <ac:graphicFrameMkLst>
            <pc:docMk/>
            <pc:sldMk cId="0" sldId="256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51" y="4864"/>
            <a:ext cx="7769148" cy="64007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74606" y="9231770"/>
            <a:ext cx="6978015" cy="0"/>
          </a:xfrm>
          <a:custGeom>
            <a:avLst/>
            <a:gdLst/>
            <a:ahLst/>
            <a:cxnLst/>
            <a:rect l="l" t="t" r="r" b="b"/>
            <a:pathLst>
              <a:path w="6978015">
                <a:moveTo>
                  <a:pt x="0" y="0"/>
                </a:moveTo>
                <a:lnTo>
                  <a:pt x="6977405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23266" y="6760514"/>
            <a:ext cx="904875" cy="807085"/>
          </a:xfrm>
          <a:custGeom>
            <a:avLst/>
            <a:gdLst/>
            <a:ahLst/>
            <a:cxnLst/>
            <a:rect l="l" t="t" r="r" b="b"/>
            <a:pathLst>
              <a:path w="904875" h="807084">
                <a:moveTo>
                  <a:pt x="12687" y="1079"/>
                </a:moveTo>
                <a:lnTo>
                  <a:pt x="0" y="1079"/>
                </a:lnTo>
                <a:lnTo>
                  <a:pt x="0" y="13779"/>
                </a:lnTo>
                <a:lnTo>
                  <a:pt x="12687" y="13779"/>
                </a:lnTo>
                <a:lnTo>
                  <a:pt x="12687" y="1079"/>
                </a:lnTo>
                <a:close/>
              </a:path>
              <a:path w="904875" h="807084">
                <a:moveTo>
                  <a:pt x="39941" y="492429"/>
                </a:moveTo>
                <a:lnTo>
                  <a:pt x="12" y="477062"/>
                </a:lnTo>
                <a:lnTo>
                  <a:pt x="12" y="490562"/>
                </a:lnTo>
                <a:lnTo>
                  <a:pt x="39941" y="505167"/>
                </a:lnTo>
                <a:lnTo>
                  <a:pt x="39941" y="492429"/>
                </a:lnTo>
                <a:close/>
              </a:path>
              <a:path w="904875" h="807084">
                <a:moveTo>
                  <a:pt x="83108" y="508965"/>
                </a:moveTo>
                <a:lnTo>
                  <a:pt x="0" y="540397"/>
                </a:lnTo>
                <a:lnTo>
                  <a:pt x="0" y="554126"/>
                </a:lnTo>
                <a:lnTo>
                  <a:pt x="83108" y="524332"/>
                </a:lnTo>
                <a:lnTo>
                  <a:pt x="83108" y="508965"/>
                </a:lnTo>
                <a:close/>
              </a:path>
              <a:path w="904875" h="807084">
                <a:moveTo>
                  <a:pt x="83108" y="294462"/>
                </a:moveTo>
                <a:lnTo>
                  <a:pt x="54356" y="294462"/>
                </a:lnTo>
                <a:lnTo>
                  <a:pt x="0" y="294462"/>
                </a:lnTo>
                <a:lnTo>
                  <a:pt x="0" y="307149"/>
                </a:lnTo>
                <a:lnTo>
                  <a:pt x="83108" y="307149"/>
                </a:lnTo>
                <a:lnTo>
                  <a:pt x="83108" y="294462"/>
                </a:lnTo>
                <a:close/>
              </a:path>
              <a:path w="904875" h="807084">
                <a:moveTo>
                  <a:pt x="83108" y="234378"/>
                </a:moveTo>
                <a:lnTo>
                  <a:pt x="35725" y="269163"/>
                </a:lnTo>
                <a:lnTo>
                  <a:pt x="0" y="239737"/>
                </a:lnTo>
                <a:lnTo>
                  <a:pt x="0" y="255803"/>
                </a:lnTo>
                <a:lnTo>
                  <a:pt x="35890" y="284327"/>
                </a:lnTo>
                <a:lnTo>
                  <a:pt x="83108" y="251371"/>
                </a:lnTo>
                <a:lnTo>
                  <a:pt x="83108" y="234378"/>
                </a:lnTo>
                <a:close/>
              </a:path>
              <a:path w="904875" h="807084">
                <a:moveTo>
                  <a:pt x="83108" y="124206"/>
                </a:moveTo>
                <a:lnTo>
                  <a:pt x="72275" y="124206"/>
                </a:lnTo>
                <a:lnTo>
                  <a:pt x="72275" y="173202"/>
                </a:lnTo>
                <a:lnTo>
                  <a:pt x="45859" y="173202"/>
                </a:lnTo>
                <a:lnTo>
                  <a:pt x="45859" y="128981"/>
                </a:lnTo>
                <a:lnTo>
                  <a:pt x="35039" y="128981"/>
                </a:lnTo>
                <a:lnTo>
                  <a:pt x="35039" y="173202"/>
                </a:lnTo>
                <a:lnTo>
                  <a:pt x="10833" y="173202"/>
                </a:lnTo>
                <a:lnTo>
                  <a:pt x="10833" y="126187"/>
                </a:lnTo>
                <a:lnTo>
                  <a:pt x="0" y="126187"/>
                </a:lnTo>
                <a:lnTo>
                  <a:pt x="0" y="185889"/>
                </a:lnTo>
                <a:lnTo>
                  <a:pt x="83108" y="185889"/>
                </a:lnTo>
                <a:lnTo>
                  <a:pt x="83108" y="124206"/>
                </a:lnTo>
                <a:close/>
              </a:path>
              <a:path w="904875" h="807084">
                <a:moveTo>
                  <a:pt x="83108" y="0"/>
                </a:moveTo>
                <a:lnTo>
                  <a:pt x="0" y="56718"/>
                </a:lnTo>
                <a:lnTo>
                  <a:pt x="0" y="69532"/>
                </a:lnTo>
                <a:lnTo>
                  <a:pt x="83108" y="69532"/>
                </a:lnTo>
                <a:lnTo>
                  <a:pt x="83108" y="56845"/>
                </a:lnTo>
                <a:lnTo>
                  <a:pt x="20599" y="56845"/>
                </a:lnTo>
                <a:lnTo>
                  <a:pt x="20599" y="56375"/>
                </a:lnTo>
                <a:lnTo>
                  <a:pt x="83108" y="13423"/>
                </a:lnTo>
                <a:lnTo>
                  <a:pt x="83108" y="0"/>
                </a:lnTo>
                <a:close/>
              </a:path>
              <a:path w="904875" h="807084">
                <a:moveTo>
                  <a:pt x="83185" y="658329"/>
                </a:moveTo>
                <a:lnTo>
                  <a:pt x="50838" y="646480"/>
                </a:lnTo>
                <a:lnTo>
                  <a:pt x="50838" y="631913"/>
                </a:lnTo>
                <a:lnTo>
                  <a:pt x="40030" y="636181"/>
                </a:lnTo>
                <a:lnTo>
                  <a:pt x="40030" y="655205"/>
                </a:lnTo>
                <a:lnTo>
                  <a:pt x="83185" y="671842"/>
                </a:lnTo>
                <a:lnTo>
                  <a:pt x="83185" y="658329"/>
                </a:lnTo>
                <a:close/>
              </a:path>
              <a:path w="904875" h="807084">
                <a:moveTo>
                  <a:pt x="83185" y="425107"/>
                </a:moveTo>
                <a:lnTo>
                  <a:pt x="50838" y="413270"/>
                </a:lnTo>
                <a:lnTo>
                  <a:pt x="50838" y="398703"/>
                </a:lnTo>
                <a:lnTo>
                  <a:pt x="40030" y="402971"/>
                </a:lnTo>
                <a:lnTo>
                  <a:pt x="40030" y="421995"/>
                </a:lnTo>
                <a:lnTo>
                  <a:pt x="83185" y="438619"/>
                </a:lnTo>
                <a:lnTo>
                  <a:pt x="83185" y="425107"/>
                </a:lnTo>
                <a:close/>
              </a:path>
              <a:path w="904875" h="807084">
                <a:moveTo>
                  <a:pt x="83210" y="723709"/>
                </a:moveTo>
                <a:lnTo>
                  <a:pt x="0" y="723709"/>
                </a:lnTo>
                <a:lnTo>
                  <a:pt x="0" y="806919"/>
                </a:lnTo>
                <a:lnTo>
                  <a:pt x="83210" y="806919"/>
                </a:lnTo>
                <a:lnTo>
                  <a:pt x="83210" y="723709"/>
                </a:lnTo>
                <a:close/>
              </a:path>
              <a:path w="904875" h="807084">
                <a:moveTo>
                  <a:pt x="83210" y="593382"/>
                </a:moveTo>
                <a:lnTo>
                  <a:pt x="101" y="625398"/>
                </a:lnTo>
                <a:lnTo>
                  <a:pt x="101" y="637997"/>
                </a:lnTo>
                <a:lnTo>
                  <a:pt x="83210" y="607009"/>
                </a:lnTo>
                <a:lnTo>
                  <a:pt x="83210" y="593382"/>
                </a:lnTo>
                <a:close/>
              </a:path>
              <a:path w="904875" h="807084">
                <a:moveTo>
                  <a:pt x="83210" y="360184"/>
                </a:moveTo>
                <a:lnTo>
                  <a:pt x="101" y="392188"/>
                </a:lnTo>
                <a:lnTo>
                  <a:pt x="101" y="404799"/>
                </a:lnTo>
                <a:lnTo>
                  <a:pt x="83210" y="373799"/>
                </a:lnTo>
                <a:lnTo>
                  <a:pt x="83210" y="360184"/>
                </a:lnTo>
                <a:close/>
              </a:path>
              <a:path w="904875" h="807084">
                <a:moveTo>
                  <a:pt x="427736" y="1079"/>
                </a:moveTo>
                <a:lnTo>
                  <a:pt x="415048" y="1079"/>
                </a:lnTo>
                <a:lnTo>
                  <a:pt x="415048" y="13779"/>
                </a:lnTo>
                <a:lnTo>
                  <a:pt x="427736" y="13779"/>
                </a:lnTo>
                <a:lnTo>
                  <a:pt x="427736" y="1079"/>
                </a:lnTo>
                <a:close/>
              </a:path>
              <a:path w="904875" h="807084">
                <a:moveTo>
                  <a:pt x="454990" y="492429"/>
                </a:moveTo>
                <a:lnTo>
                  <a:pt x="415061" y="477062"/>
                </a:lnTo>
                <a:lnTo>
                  <a:pt x="415061" y="490562"/>
                </a:lnTo>
                <a:lnTo>
                  <a:pt x="454990" y="505167"/>
                </a:lnTo>
                <a:lnTo>
                  <a:pt x="454990" y="492429"/>
                </a:lnTo>
                <a:close/>
              </a:path>
              <a:path w="904875" h="807084">
                <a:moveTo>
                  <a:pt x="498144" y="294462"/>
                </a:moveTo>
                <a:lnTo>
                  <a:pt x="469404" y="294462"/>
                </a:lnTo>
                <a:lnTo>
                  <a:pt x="415048" y="294462"/>
                </a:lnTo>
                <a:lnTo>
                  <a:pt x="415048" y="307149"/>
                </a:lnTo>
                <a:lnTo>
                  <a:pt x="498144" y="307149"/>
                </a:lnTo>
                <a:lnTo>
                  <a:pt x="498144" y="294462"/>
                </a:lnTo>
                <a:close/>
              </a:path>
              <a:path w="904875" h="807084">
                <a:moveTo>
                  <a:pt x="498157" y="508965"/>
                </a:moveTo>
                <a:lnTo>
                  <a:pt x="415048" y="540397"/>
                </a:lnTo>
                <a:lnTo>
                  <a:pt x="415048" y="554126"/>
                </a:lnTo>
                <a:lnTo>
                  <a:pt x="498157" y="524332"/>
                </a:lnTo>
                <a:lnTo>
                  <a:pt x="498157" y="508965"/>
                </a:lnTo>
                <a:close/>
              </a:path>
              <a:path w="904875" h="807084">
                <a:moveTo>
                  <a:pt x="498157" y="234378"/>
                </a:moveTo>
                <a:lnTo>
                  <a:pt x="450773" y="269163"/>
                </a:lnTo>
                <a:lnTo>
                  <a:pt x="415048" y="239737"/>
                </a:lnTo>
                <a:lnTo>
                  <a:pt x="415048" y="255803"/>
                </a:lnTo>
                <a:lnTo>
                  <a:pt x="450938" y="284327"/>
                </a:lnTo>
                <a:lnTo>
                  <a:pt x="498157" y="251371"/>
                </a:lnTo>
                <a:lnTo>
                  <a:pt x="498157" y="234378"/>
                </a:lnTo>
                <a:close/>
              </a:path>
              <a:path w="904875" h="807084">
                <a:moveTo>
                  <a:pt x="498157" y="124206"/>
                </a:moveTo>
                <a:lnTo>
                  <a:pt x="487324" y="124206"/>
                </a:lnTo>
                <a:lnTo>
                  <a:pt x="487324" y="173202"/>
                </a:lnTo>
                <a:lnTo>
                  <a:pt x="460908" y="173202"/>
                </a:lnTo>
                <a:lnTo>
                  <a:pt x="460908" y="128981"/>
                </a:lnTo>
                <a:lnTo>
                  <a:pt x="450088" y="128981"/>
                </a:lnTo>
                <a:lnTo>
                  <a:pt x="450088" y="173202"/>
                </a:lnTo>
                <a:lnTo>
                  <a:pt x="425881" y="173202"/>
                </a:lnTo>
                <a:lnTo>
                  <a:pt x="425881" y="126187"/>
                </a:lnTo>
                <a:lnTo>
                  <a:pt x="415048" y="126187"/>
                </a:lnTo>
                <a:lnTo>
                  <a:pt x="415048" y="185889"/>
                </a:lnTo>
                <a:lnTo>
                  <a:pt x="498157" y="185889"/>
                </a:lnTo>
                <a:lnTo>
                  <a:pt x="498157" y="124206"/>
                </a:lnTo>
                <a:close/>
              </a:path>
              <a:path w="904875" h="807084">
                <a:moveTo>
                  <a:pt x="498157" y="0"/>
                </a:moveTo>
                <a:lnTo>
                  <a:pt x="415048" y="56718"/>
                </a:lnTo>
                <a:lnTo>
                  <a:pt x="415048" y="69532"/>
                </a:lnTo>
                <a:lnTo>
                  <a:pt x="498157" y="69532"/>
                </a:lnTo>
                <a:lnTo>
                  <a:pt x="498157" y="56845"/>
                </a:lnTo>
                <a:lnTo>
                  <a:pt x="435648" y="56845"/>
                </a:lnTo>
                <a:lnTo>
                  <a:pt x="435648" y="56375"/>
                </a:lnTo>
                <a:lnTo>
                  <a:pt x="498157" y="13423"/>
                </a:lnTo>
                <a:lnTo>
                  <a:pt x="498157" y="0"/>
                </a:lnTo>
                <a:close/>
              </a:path>
              <a:path w="904875" h="807084">
                <a:moveTo>
                  <a:pt x="498233" y="658329"/>
                </a:moveTo>
                <a:lnTo>
                  <a:pt x="465886" y="646480"/>
                </a:lnTo>
                <a:lnTo>
                  <a:pt x="465886" y="631913"/>
                </a:lnTo>
                <a:lnTo>
                  <a:pt x="455079" y="636181"/>
                </a:lnTo>
                <a:lnTo>
                  <a:pt x="455079" y="655205"/>
                </a:lnTo>
                <a:lnTo>
                  <a:pt x="498233" y="671842"/>
                </a:lnTo>
                <a:lnTo>
                  <a:pt x="498233" y="658329"/>
                </a:lnTo>
                <a:close/>
              </a:path>
              <a:path w="904875" h="807084">
                <a:moveTo>
                  <a:pt x="498233" y="425107"/>
                </a:moveTo>
                <a:lnTo>
                  <a:pt x="465886" y="413270"/>
                </a:lnTo>
                <a:lnTo>
                  <a:pt x="465886" y="398703"/>
                </a:lnTo>
                <a:lnTo>
                  <a:pt x="455079" y="402971"/>
                </a:lnTo>
                <a:lnTo>
                  <a:pt x="455079" y="421995"/>
                </a:lnTo>
                <a:lnTo>
                  <a:pt x="498233" y="438619"/>
                </a:lnTo>
                <a:lnTo>
                  <a:pt x="498233" y="425107"/>
                </a:lnTo>
                <a:close/>
              </a:path>
              <a:path w="904875" h="807084">
                <a:moveTo>
                  <a:pt x="498259" y="723709"/>
                </a:moveTo>
                <a:lnTo>
                  <a:pt x="415048" y="723709"/>
                </a:lnTo>
                <a:lnTo>
                  <a:pt x="415048" y="806919"/>
                </a:lnTo>
                <a:lnTo>
                  <a:pt x="498259" y="806919"/>
                </a:lnTo>
                <a:lnTo>
                  <a:pt x="498259" y="723709"/>
                </a:lnTo>
                <a:close/>
              </a:path>
              <a:path w="904875" h="807084">
                <a:moveTo>
                  <a:pt x="498259" y="593382"/>
                </a:moveTo>
                <a:lnTo>
                  <a:pt x="415150" y="625398"/>
                </a:lnTo>
                <a:lnTo>
                  <a:pt x="415150" y="637997"/>
                </a:lnTo>
                <a:lnTo>
                  <a:pt x="498259" y="607009"/>
                </a:lnTo>
                <a:lnTo>
                  <a:pt x="498259" y="593382"/>
                </a:lnTo>
                <a:close/>
              </a:path>
              <a:path w="904875" h="807084">
                <a:moveTo>
                  <a:pt x="498259" y="360184"/>
                </a:moveTo>
                <a:lnTo>
                  <a:pt x="415150" y="392188"/>
                </a:lnTo>
                <a:lnTo>
                  <a:pt x="415150" y="404799"/>
                </a:lnTo>
                <a:lnTo>
                  <a:pt x="498259" y="373799"/>
                </a:lnTo>
                <a:lnTo>
                  <a:pt x="498259" y="360184"/>
                </a:lnTo>
                <a:close/>
              </a:path>
              <a:path w="904875" h="807084">
                <a:moveTo>
                  <a:pt x="834136" y="1079"/>
                </a:moveTo>
                <a:lnTo>
                  <a:pt x="821448" y="1079"/>
                </a:lnTo>
                <a:lnTo>
                  <a:pt x="821448" y="13779"/>
                </a:lnTo>
                <a:lnTo>
                  <a:pt x="834136" y="13779"/>
                </a:lnTo>
                <a:lnTo>
                  <a:pt x="834136" y="1079"/>
                </a:lnTo>
                <a:close/>
              </a:path>
              <a:path w="904875" h="807084">
                <a:moveTo>
                  <a:pt x="861390" y="492429"/>
                </a:moveTo>
                <a:lnTo>
                  <a:pt x="821461" y="477062"/>
                </a:lnTo>
                <a:lnTo>
                  <a:pt x="821461" y="490562"/>
                </a:lnTo>
                <a:lnTo>
                  <a:pt x="861390" y="505167"/>
                </a:lnTo>
                <a:lnTo>
                  <a:pt x="861390" y="492429"/>
                </a:lnTo>
                <a:close/>
              </a:path>
              <a:path w="904875" h="807084">
                <a:moveTo>
                  <a:pt x="904557" y="508965"/>
                </a:moveTo>
                <a:lnTo>
                  <a:pt x="821448" y="540397"/>
                </a:lnTo>
                <a:lnTo>
                  <a:pt x="821448" y="554126"/>
                </a:lnTo>
                <a:lnTo>
                  <a:pt x="904557" y="524332"/>
                </a:lnTo>
                <a:lnTo>
                  <a:pt x="904557" y="508965"/>
                </a:lnTo>
                <a:close/>
              </a:path>
              <a:path w="904875" h="807084">
                <a:moveTo>
                  <a:pt x="904557" y="294462"/>
                </a:moveTo>
                <a:lnTo>
                  <a:pt x="875804" y="294462"/>
                </a:lnTo>
                <a:lnTo>
                  <a:pt x="821461" y="294462"/>
                </a:lnTo>
                <a:lnTo>
                  <a:pt x="821461" y="307149"/>
                </a:lnTo>
                <a:lnTo>
                  <a:pt x="904557" y="307149"/>
                </a:lnTo>
                <a:lnTo>
                  <a:pt x="904557" y="294462"/>
                </a:lnTo>
                <a:close/>
              </a:path>
              <a:path w="904875" h="807084">
                <a:moveTo>
                  <a:pt x="904557" y="234378"/>
                </a:moveTo>
                <a:lnTo>
                  <a:pt x="857173" y="269163"/>
                </a:lnTo>
                <a:lnTo>
                  <a:pt x="821448" y="239737"/>
                </a:lnTo>
                <a:lnTo>
                  <a:pt x="821448" y="255803"/>
                </a:lnTo>
                <a:lnTo>
                  <a:pt x="857338" y="284327"/>
                </a:lnTo>
                <a:lnTo>
                  <a:pt x="904557" y="251371"/>
                </a:lnTo>
                <a:lnTo>
                  <a:pt x="904557" y="234378"/>
                </a:lnTo>
                <a:close/>
              </a:path>
              <a:path w="904875" h="807084">
                <a:moveTo>
                  <a:pt x="904557" y="124206"/>
                </a:moveTo>
                <a:lnTo>
                  <a:pt x="893724" y="124206"/>
                </a:lnTo>
                <a:lnTo>
                  <a:pt x="893724" y="173202"/>
                </a:lnTo>
                <a:lnTo>
                  <a:pt x="867308" y="173202"/>
                </a:lnTo>
                <a:lnTo>
                  <a:pt x="867308" y="128981"/>
                </a:lnTo>
                <a:lnTo>
                  <a:pt x="856488" y="128981"/>
                </a:lnTo>
                <a:lnTo>
                  <a:pt x="856488" y="173202"/>
                </a:lnTo>
                <a:lnTo>
                  <a:pt x="832281" y="173202"/>
                </a:lnTo>
                <a:lnTo>
                  <a:pt x="832281" y="126187"/>
                </a:lnTo>
                <a:lnTo>
                  <a:pt x="821448" y="126187"/>
                </a:lnTo>
                <a:lnTo>
                  <a:pt x="821448" y="185889"/>
                </a:lnTo>
                <a:lnTo>
                  <a:pt x="904557" y="185889"/>
                </a:lnTo>
                <a:lnTo>
                  <a:pt x="904557" y="124206"/>
                </a:lnTo>
                <a:close/>
              </a:path>
              <a:path w="904875" h="807084">
                <a:moveTo>
                  <a:pt x="904557" y="0"/>
                </a:moveTo>
                <a:lnTo>
                  <a:pt x="821448" y="56718"/>
                </a:lnTo>
                <a:lnTo>
                  <a:pt x="821448" y="69532"/>
                </a:lnTo>
                <a:lnTo>
                  <a:pt x="904557" y="69532"/>
                </a:lnTo>
                <a:lnTo>
                  <a:pt x="904557" y="56845"/>
                </a:lnTo>
                <a:lnTo>
                  <a:pt x="842048" y="56845"/>
                </a:lnTo>
                <a:lnTo>
                  <a:pt x="842048" y="56375"/>
                </a:lnTo>
                <a:lnTo>
                  <a:pt x="904557" y="13423"/>
                </a:lnTo>
                <a:lnTo>
                  <a:pt x="904557" y="0"/>
                </a:lnTo>
                <a:close/>
              </a:path>
              <a:path w="904875" h="807084">
                <a:moveTo>
                  <a:pt x="904633" y="658329"/>
                </a:moveTo>
                <a:lnTo>
                  <a:pt x="872286" y="646480"/>
                </a:lnTo>
                <a:lnTo>
                  <a:pt x="872286" y="631913"/>
                </a:lnTo>
                <a:lnTo>
                  <a:pt x="861479" y="636181"/>
                </a:lnTo>
                <a:lnTo>
                  <a:pt x="861479" y="655205"/>
                </a:lnTo>
                <a:lnTo>
                  <a:pt x="904633" y="671842"/>
                </a:lnTo>
                <a:lnTo>
                  <a:pt x="904633" y="658329"/>
                </a:lnTo>
                <a:close/>
              </a:path>
              <a:path w="904875" h="807084">
                <a:moveTo>
                  <a:pt x="904633" y="425107"/>
                </a:moveTo>
                <a:lnTo>
                  <a:pt x="872286" y="413270"/>
                </a:lnTo>
                <a:lnTo>
                  <a:pt x="872286" y="398703"/>
                </a:lnTo>
                <a:lnTo>
                  <a:pt x="861479" y="402971"/>
                </a:lnTo>
                <a:lnTo>
                  <a:pt x="861479" y="421995"/>
                </a:lnTo>
                <a:lnTo>
                  <a:pt x="904633" y="438619"/>
                </a:lnTo>
                <a:lnTo>
                  <a:pt x="904633" y="425107"/>
                </a:lnTo>
                <a:close/>
              </a:path>
              <a:path w="904875" h="807084">
                <a:moveTo>
                  <a:pt x="904659" y="723709"/>
                </a:moveTo>
                <a:lnTo>
                  <a:pt x="821448" y="723709"/>
                </a:lnTo>
                <a:lnTo>
                  <a:pt x="821448" y="806919"/>
                </a:lnTo>
                <a:lnTo>
                  <a:pt x="904659" y="806919"/>
                </a:lnTo>
                <a:lnTo>
                  <a:pt x="904659" y="723709"/>
                </a:lnTo>
                <a:close/>
              </a:path>
              <a:path w="904875" h="807084">
                <a:moveTo>
                  <a:pt x="904659" y="593382"/>
                </a:moveTo>
                <a:lnTo>
                  <a:pt x="821550" y="625398"/>
                </a:lnTo>
                <a:lnTo>
                  <a:pt x="821550" y="637997"/>
                </a:lnTo>
                <a:lnTo>
                  <a:pt x="904659" y="607009"/>
                </a:lnTo>
                <a:lnTo>
                  <a:pt x="904659" y="593382"/>
                </a:lnTo>
                <a:close/>
              </a:path>
              <a:path w="904875" h="807084">
                <a:moveTo>
                  <a:pt x="904659" y="360184"/>
                </a:moveTo>
                <a:lnTo>
                  <a:pt x="821550" y="392188"/>
                </a:lnTo>
                <a:lnTo>
                  <a:pt x="821550" y="404799"/>
                </a:lnTo>
                <a:lnTo>
                  <a:pt x="904659" y="373799"/>
                </a:lnTo>
                <a:lnTo>
                  <a:pt x="904659" y="360184"/>
                </a:lnTo>
                <a:close/>
              </a:path>
            </a:pathLst>
          </a:custGeom>
          <a:solidFill>
            <a:srgbClr val="F1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441544" y="5732564"/>
            <a:ext cx="2308681" cy="3463036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890255" y="7116725"/>
            <a:ext cx="113664" cy="16510"/>
          </a:xfrm>
          <a:custGeom>
            <a:avLst/>
            <a:gdLst/>
            <a:ahLst/>
            <a:cxnLst/>
            <a:rect l="l" t="t" r="r" b="b"/>
            <a:pathLst>
              <a:path w="113664" h="16509">
                <a:moveTo>
                  <a:pt x="107911" y="63"/>
                </a:moveTo>
                <a:lnTo>
                  <a:pt x="105917" y="0"/>
                </a:lnTo>
                <a:lnTo>
                  <a:pt x="5181" y="63"/>
                </a:lnTo>
                <a:lnTo>
                  <a:pt x="3467" y="787"/>
                </a:lnTo>
                <a:lnTo>
                  <a:pt x="711" y="3530"/>
                </a:lnTo>
                <a:lnTo>
                  <a:pt x="0" y="5245"/>
                </a:lnTo>
                <a:lnTo>
                  <a:pt x="0" y="10744"/>
                </a:lnTo>
                <a:lnTo>
                  <a:pt x="711" y="12433"/>
                </a:lnTo>
                <a:lnTo>
                  <a:pt x="3467" y="15252"/>
                </a:lnTo>
                <a:lnTo>
                  <a:pt x="5181" y="15989"/>
                </a:lnTo>
                <a:lnTo>
                  <a:pt x="107911" y="15989"/>
                </a:lnTo>
                <a:lnTo>
                  <a:pt x="109613" y="15252"/>
                </a:lnTo>
                <a:lnTo>
                  <a:pt x="112420" y="12433"/>
                </a:lnTo>
                <a:lnTo>
                  <a:pt x="113144" y="10744"/>
                </a:lnTo>
                <a:lnTo>
                  <a:pt x="113144" y="5245"/>
                </a:lnTo>
                <a:lnTo>
                  <a:pt x="112420" y="3530"/>
                </a:lnTo>
                <a:lnTo>
                  <a:pt x="109613" y="787"/>
                </a:lnTo>
                <a:lnTo>
                  <a:pt x="107911" y="63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890260" y="7187790"/>
            <a:ext cx="113207" cy="9886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887900" y="7326821"/>
            <a:ext cx="116433" cy="11986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890186" y="6946338"/>
            <a:ext cx="112115" cy="112115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6300698" y="6946341"/>
            <a:ext cx="948690" cy="500380"/>
          </a:xfrm>
          <a:custGeom>
            <a:avLst/>
            <a:gdLst/>
            <a:ahLst/>
            <a:cxnLst/>
            <a:rect l="l" t="t" r="r" b="b"/>
            <a:pathLst>
              <a:path w="948690" h="500379">
                <a:moveTo>
                  <a:pt x="68110" y="434962"/>
                </a:moveTo>
                <a:lnTo>
                  <a:pt x="63690" y="430530"/>
                </a:lnTo>
                <a:lnTo>
                  <a:pt x="52743" y="430530"/>
                </a:lnTo>
                <a:lnTo>
                  <a:pt x="48323" y="434962"/>
                </a:lnTo>
                <a:lnTo>
                  <a:pt x="48323" y="445884"/>
                </a:lnTo>
                <a:lnTo>
                  <a:pt x="52743" y="450329"/>
                </a:lnTo>
                <a:lnTo>
                  <a:pt x="63690" y="450329"/>
                </a:lnTo>
                <a:lnTo>
                  <a:pt x="68110" y="445884"/>
                </a:lnTo>
                <a:lnTo>
                  <a:pt x="68110" y="434962"/>
                </a:lnTo>
                <a:close/>
              </a:path>
              <a:path w="948690" h="500379">
                <a:moveTo>
                  <a:pt x="114401" y="101142"/>
                </a:moveTo>
                <a:lnTo>
                  <a:pt x="113652" y="99288"/>
                </a:lnTo>
                <a:lnTo>
                  <a:pt x="70535" y="56057"/>
                </a:lnTo>
                <a:lnTo>
                  <a:pt x="113639" y="12839"/>
                </a:lnTo>
                <a:lnTo>
                  <a:pt x="114376" y="10998"/>
                </a:lnTo>
                <a:lnTo>
                  <a:pt x="114376" y="6756"/>
                </a:lnTo>
                <a:lnTo>
                  <a:pt x="113639" y="4902"/>
                </a:lnTo>
                <a:lnTo>
                  <a:pt x="109486" y="749"/>
                </a:lnTo>
                <a:lnTo>
                  <a:pt x="107632" y="0"/>
                </a:lnTo>
                <a:lnTo>
                  <a:pt x="103428" y="38"/>
                </a:lnTo>
                <a:lnTo>
                  <a:pt x="101587" y="787"/>
                </a:lnTo>
                <a:lnTo>
                  <a:pt x="100037" y="2260"/>
                </a:lnTo>
                <a:lnTo>
                  <a:pt x="58381" y="43903"/>
                </a:lnTo>
                <a:lnTo>
                  <a:pt x="15113" y="749"/>
                </a:lnTo>
                <a:lnTo>
                  <a:pt x="13284" y="12"/>
                </a:lnTo>
                <a:lnTo>
                  <a:pt x="9029" y="25"/>
                </a:lnTo>
                <a:lnTo>
                  <a:pt x="7175" y="762"/>
                </a:lnTo>
                <a:lnTo>
                  <a:pt x="3022" y="4914"/>
                </a:lnTo>
                <a:lnTo>
                  <a:pt x="2286" y="6769"/>
                </a:lnTo>
                <a:lnTo>
                  <a:pt x="2324" y="10985"/>
                </a:lnTo>
                <a:lnTo>
                  <a:pt x="3060" y="12814"/>
                </a:lnTo>
                <a:lnTo>
                  <a:pt x="46228" y="56057"/>
                </a:lnTo>
                <a:lnTo>
                  <a:pt x="3048" y="99326"/>
                </a:lnTo>
                <a:lnTo>
                  <a:pt x="2298" y="101155"/>
                </a:lnTo>
                <a:lnTo>
                  <a:pt x="2311" y="105333"/>
                </a:lnTo>
                <a:lnTo>
                  <a:pt x="3060" y="107175"/>
                </a:lnTo>
                <a:lnTo>
                  <a:pt x="7213" y="111328"/>
                </a:lnTo>
                <a:lnTo>
                  <a:pt x="9055" y="112077"/>
                </a:lnTo>
                <a:lnTo>
                  <a:pt x="13258" y="112115"/>
                </a:lnTo>
                <a:lnTo>
                  <a:pt x="15113" y="111379"/>
                </a:lnTo>
                <a:lnTo>
                  <a:pt x="58381" y="68211"/>
                </a:lnTo>
                <a:lnTo>
                  <a:pt x="101587" y="111340"/>
                </a:lnTo>
                <a:lnTo>
                  <a:pt x="103441" y="112102"/>
                </a:lnTo>
                <a:lnTo>
                  <a:pt x="107607" y="112090"/>
                </a:lnTo>
                <a:lnTo>
                  <a:pt x="109448" y="111340"/>
                </a:lnTo>
                <a:lnTo>
                  <a:pt x="113601" y="107188"/>
                </a:lnTo>
                <a:lnTo>
                  <a:pt x="114350" y="105346"/>
                </a:lnTo>
                <a:lnTo>
                  <a:pt x="114401" y="101142"/>
                </a:lnTo>
                <a:close/>
              </a:path>
              <a:path w="948690" h="500379">
                <a:moveTo>
                  <a:pt x="115493" y="175641"/>
                </a:moveTo>
                <a:lnTo>
                  <a:pt x="114769" y="173926"/>
                </a:lnTo>
                <a:lnTo>
                  <a:pt x="111963" y="171183"/>
                </a:lnTo>
                <a:lnTo>
                  <a:pt x="110261" y="170459"/>
                </a:lnTo>
                <a:lnTo>
                  <a:pt x="108267" y="170395"/>
                </a:lnTo>
                <a:lnTo>
                  <a:pt x="7531" y="170459"/>
                </a:lnTo>
                <a:lnTo>
                  <a:pt x="5816" y="171183"/>
                </a:lnTo>
                <a:lnTo>
                  <a:pt x="3060" y="173926"/>
                </a:lnTo>
                <a:lnTo>
                  <a:pt x="2349" y="175641"/>
                </a:lnTo>
                <a:lnTo>
                  <a:pt x="2349" y="181140"/>
                </a:lnTo>
                <a:lnTo>
                  <a:pt x="3060" y="182829"/>
                </a:lnTo>
                <a:lnTo>
                  <a:pt x="5816" y="185648"/>
                </a:lnTo>
                <a:lnTo>
                  <a:pt x="7531" y="186385"/>
                </a:lnTo>
                <a:lnTo>
                  <a:pt x="110261" y="186385"/>
                </a:lnTo>
                <a:lnTo>
                  <a:pt x="111963" y="185648"/>
                </a:lnTo>
                <a:lnTo>
                  <a:pt x="114769" y="182829"/>
                </a:lnTo>
                <a:lnTo>
                  <a:pt x="115493" y="181140"/>
                </a:lnTo>
                <a:lnTo>
                  <a:pt x="115493" y="175641"/>
                </a:lnTo>
                <a:close/>
              </a:path>
              <a:path w="948690" h="500379">
                <a:moveTo>
                  <a:pt x="115557" y="254939"/>
                </a:moveTo>
                <a:lnTo>
                  <a:pt x="107543" y="241452"/>
                </a:lnTo>
                <a:lnTo>
                  <a:pt x="7531" y="241515"/>
                </a:lnTo>
                <a:lnTo>
                  <a:pt x="5803" y="242239"/>
                </a:lnTo>
                <a:lnTo>
                  <a:pt x="3048" y="244983"/>
                </a:lnTo>
                <a:lnTo>
                  <a:pt x="2349" y="246697"/>
                </a:lnTo>
                <a:lnTo>
                  <a:pt x="2349" y="252196"/>
                </a:lnTo>
                <a:lnTo>
                  <a:pt x="3048" y="253885"/>
                </a:lnTo>
                <a:lnTo>
                  <a:pt x="5803" y="256705"/>
                </a:lnTo>
                <a:lnTo>
                  <a:pt x="7531" y="257441"/>
                </a:lnTo>
                <a:lnTo>
                  <a:pt x="87325" y="257505"/>
                </a:lnTo>
                <a:lnTo>
                  <a:pt x="87325" y="257937"/>
                </a:lnTo>
                <a:lnTo>
                  <a:pt x="4622" y="322656"/>
                </a:lnTo>
                <a:lnTo>
                  <a:pt x="3873" y="323596"/>
                </a:lnTo>
                <a:lnTo>
                  <a:pt x="2743" y="325869"/>
                </a:lnTo>
                <a:lnTo>
                  <a:pt x="2451" y="327037"/>
                </a:lnTo>
                <a:lnTo>
                  <a:pt x="2501" y="334505"/>
                </a:lnTo>
                <a:lnTo>
                  <a:pt x="3302" y="336423"/>
                </a:lnTo>
                <a:lnTo>
                  <a:pt x="6388" y="339521"/>
                </a:lnTo>
                <a:lnTo>
                  <a:pt x="8305" y="340321"/>
                </a:lnTo>
                <a:lnTo>
                  <a:pt x="76720" y="340321"/>
                </a:lnTo>
                <a:lnTo>
                  <a:pt x="29235" y="324345"/>
                </a:lnTo>
                <a:lnTo>
                  <a:pt x="29235" y="324053"/>
                </a:lnTo>
                <a:lnTo>
                  <a:pt x="114566" y="257048"/>
                </a:lnTo>
                <a:lnTo>
                  <a:pt x="115557" y="254939"/>
                </a:lnTo>
                <a:close/>
              </a:path>
              <a:path w="948690" h="500379">
                <a:moveTo>
                  <a:pt x="116433" y="440436"/>
                </a:moveTo>
                <a:lnTo>
                  <a:pt x="100444" y="398462"/>
                </a:lnTo>
                <a:lnTo>
                  <a:pt x="100291" y="398322"/>
                </a:lnTo>
                <a:lnTo>
                  <a:pt x="100291" y="431901"/>
                </a:lnTo>
                <a:lnTo>
                  <a:pt x="100291" y="448970"/>
                </a:lnTo>
                <a:lnTo>
                  <a:pt x="73075" y="482206"/>
                </a:lnTo>
                <a:lnTo>
                  <a:pt x="58216" y="484174"/>
                </a:lnTo>
                <a:lnTo>
                  <a:pt x="50431" y="484098"/>
                </a:lnTo>
                <a:lnTo>
                  <a:pt x="18072" y="456501"/>
                </a:lnTo>
                <a:lnTo>
                  <a:pt x="16141" y="448970"/>
                </a:lnTo>
                <a:lnTo>
                  <a:pt x="16141" y="431901"/>
                </a:lnTo>
                <a:lnTo>
                  <a:pt x="43357" y="398653"/>
                </a:lnTo>
                <a:lnTo>
                  <a:pt x="63830" y="396735"/>
                </a:lnTo>
                <a:lnTo>
                  <a:pt x="66001" y="396748"/>
                </a:lnTo>
                <a:lnTo>
                  <a:pt x="98361" y="424357"/>
                </a:lnTo>
                <a:lnTo>
                  <a:pt x="100291" y="431901"/>
                </a:lnTo>
                <a:lnTo>
                  <a:pt x="100291" y="398322"/>
                </a:lnTo>
                <a:lnTo>
                  <a:pt x="98526" y="396671"/>
                </a:lnTo>
                <a:lnTo>
                  <a:pt x="95021" y="393357"/>
                </a:lnTo>
                <a:lnTo>
                  <a:pt x="88861" y="388924"/>
                </a:lnTo>
                <a:lnTo>
                  <a:pt x="82054" y="385318"/>
                </a:lnTo>
                <a:lnTo>
                  <a:pt x="74676" y="382701"/>
                </a:lnTo>
                <a:lnTo>
                  <a:pt x="66725" y="381101"/>
                </a:lnTo>
                <a:lnTo>
                  <a:pt x="58216" y="380492"/>
                </a:lnTo>
                <a:lnTo>
                  <a:pt x="49669" y="381101"/>
                </a:lnTo>
                <a:lnTo>
                  <a:pt x="11239" y="404241"/>
                </a:lnTo>
                <a:lnTo>
                  <a:pt x="0" y="440436"/>
                </a:lnTo>
                <a:lnTo>
                  <a:pt x="495" y="448360"/>
                </a:lnTo>
                <a:lnTo>
                  <a:pt x="21348" y="487489"/>
                </a:lnTo>
                <a:lnTo>
                  <a:pt x="58216" y="500354"/>
                </a:lnTo>
                <a:lnTo>
                  <a:pt x="66763" y="499745"/>
                </a:lnTo>
                <a:lnTo>
                  <a:pt x="105181" y="476618"/>
                </a:lnTo>
                <a:lnTo>
                  <a:pt x="115925" y="448360"/>
                </a:lnTo>
                <a:lnTo>
                  <a:pt x="116433" y="440436"/>
                </a:lnTo>
                <a:close/>
              </a:path>
              <a:path w="948690" h="500379">
                <a:moveTo>
                  <a:pt x="491794" y="434962"/>
                </a:moveTo>
                <a:lnTo>
                  <a:pt x="487375" y="430530"/>
                </a:lnTo>
                <a:lnTo>
                  <a:pt x="476440" y="430530"/>
                </a:lnTo>
                <a:lnTo>
                  <a:pt x="472020" y="434962"/>
                </a:lnTo>
                <a:lnTo>
                  <a:pt x="472020" y="445884"/>
                </a:lnTo>
                <a:lnTo>
                  <a:pt x="476440" y="450329"/>
                </a:lnTo>
                <a:lnTo>
                  <a:pt x="487375" y="450329"/>
                </a:lnTo>
                <a:lnTo>
                  <a:pt x="491794" y="445884"/>
                </a:lnTo>
                <a:lnTo>
                  <a:pt x="491794" y="434962"/>
                </a:lnTo>
                <a:close/>
              </a:path>
              <a:path w="948690" h="500379">
                <a:moveTo>
                  <a:pt x="538086" y="101142"/>
                </a:moveTo>
                <a:lnTo>
                  <a:pt x="537337" y="99288"/>
                </a:lnTo>
                <a:lnTo>
                  <a:pt x="535825" y="97675"/>
                </a:lnTo>
                <a:lnTo>
                  <a:pt x="506374" y="68211"/>
                </a:lnTo>
                <a:lnTo>
                  <a:pt x="494220" y="56057"/>
                </a:lnTo>
                <a:lnTo>
                  <a:pt x="506374" y="43903"/>
                </a:lnTo>
                <a:lnTo>
                  <a:pt x="535914" y="14363"/>
                </a:lnTo>
                <a:lnTo>
                  <a:pt x="537349" y="12814"/>
                </a:lnTo>
                <a:lnTo>
                  <a:pt x="538073" y="10998"/>
                </a:lnTo>
                <a:lnTo>
                  <a:pt x="538060" y="6756"/>
                </a:lnTo>
                <a:lnTo>
                  <a:pt x="531317" y="0"/>
                </a:lnTo>
                <a:lnTo>
                  <a:pt x="527113" y="38"/>
                </a:lnTo>
                <a:lnTo>
                  <a:pt x="525272" y="787"/>
                </a:lnTo>
                <a:lnTo>
                  <a:pt x="523722" y="2260"/>
                </a:lnTo>
                <a:lnTo>
                  <a:pt x="482066" y="43903"/>
                </a:lnTo>
                <a:lnTo>
                  <a:pt x="440385" y="2209"/>
                </a:lnTo>
                <a:lnTo>
                  <a:pt x="438810" y="749"/>
                </a:lnTo>
                <a:lnTo>
                  <a:pt x="436968" y="12"/>
                </a:lnTo>
                <a:lnTo>
                  <a:pt x="432676" y="38"/>
                </a:lnTo>
                <a:lnTo>
                  <a:pt x="425970" y="6756"/>
                </a:lnTo>
                <a:lnTo>
                  <a:pt x="426008" y="10998"/>
                </a:lnTo>
                <a:lnTo>
                  <a:pt x="426745" y="12814"/>
                </a:lnTo>
                <a:lnTo>
                  <a:pt x="428256" y="14401"/>
                </a:lnTo>
                <a:lnTo>
                  <a:pt x="469925" y="56057"/>
                </a:lnTo>
                <a:lnTo>
                  <a:pt x="428256" y="97726"/>
                </a:lnTo>
                <a:lnTo>
                  <a:pt x="426745" y="99326"/>
                </a:lnTo>
                <a:lnTo>
                  <a:pt x="425996" y="101142"/>
                </a:lnTo>
                <a:lnTo>
                  <a:pt x="425996" y="105346"/>
                </a:lnTo>
                <a:lnTo>
                  <a:pt x="436956" y="112115"/>
                </a:lnTo>
                <a:lnTo>
                  <a:pt x="438797" y="111379"/>
                </a:lnTo>
                <a:lnTo>
                  <a:pt x="440461" y="109816"/>
                </a:lnTo>
                <a:lnTo>
                  <a:pt x="482066" y="68211"/>
                </a:lnTo>
                <a:lnTo>
                  <a:pt x="523722" y="109867"/>
                </a:lnTo>
                <a:lnTo>
                  <a:pt x="525272" y="111328"/>
                </a:lnTo>
                <a:lnTo>
                  <a:pt x="527138" y="112102"/>
                </a:lnTo>
                <a:lnTo>
                  <a:pt x="531329" y="112077"/>
                </a:lnTo>
                <a:lnTo>
                  <a:pt x="538048" y="105346"/>
                </a:lnTo>
                <a:lnTo>
                  <a:pt x="538086" y="101142"/>
                </a:lnTo>
                <a:close/>
              </a:path>
              <a:path w="948690" h="500379">
                <a:moveTo>
                  <a:pt x="539191" y="175641"/>
                </a:moveTo>
                <a:lnTo>
                  <a:pt x="538467" y="173926"/>
                </a:lnTo>
                <a:lnTo>
                  <a:pt x="535660" y="171183"/>
                </a:lnTo>
                <a:lnTo>
                  <a:pt x="533946" y="170459"/>
                </a:lnTo>
                <a:lnTo>
                  <a:pt x="531952" y="170395"/>
                </a:lnTo>
                <a:lnTo>
                  <a:pt x="431215" y="170459"/>
                </a:lnTo>
                <a:lnTo>
                  <a:pt x="429501" y="171183"/>
                </a:lnTo>
                <a:lnTo>
                  <a:pt x="426758" y="173926"/>
                </a:lnTo>
                <a:lnTo>
                  <a:pt x="426034" y="175641"/>
                </a:lnTo>
                <a:lnTo>
                  <a:pt x="426034" y="181140"/>
                </a:lnTo>
                <a:lnTo>
                  <a:pt x="426758" y="182829"/>
                </a:lnTo>
                <a:lnTo>
                  <a:pt x="429501" y="185648"/>
                </a:lnTo>
                <a:lnTo>
                  <a:pt x="431215" y="186385"/>
                </a:lnTo>
                <a:lnTo>
                  <a:pt x="533946" y="186385"/>
                </a:lnTo>
                <a:lnTo>
                  <a:pt x="535660" y="185648"/>
                </a:lnTo>
                <a:lnTo>
                  <a:pt x="538467" y="182829"/>
                </a:lnTo>
                <a:lnTo>
                  <a:pt x="539191" y="181140"/>
                </a:lnTo>
                <a:lnTo>
                  <a:pt x="539191" y="175641"/>
                </a:lnTo>
                <a:close/>
              </a:path>
              <a:path w="948690" h="500379">
                <a:moveTo>
                  <a:pt x="539267" y="254939"/>
                </a:moveTo>
                <a:lnTo>
                  <a:pt x="531241" y="241452"/>
                </a:lnTo>
                <a:lnTo>
                  <a:pt x="431228" y="241515"/>
                </a:lnTo>
                <a:lnTo>
                  <a:pt x="429501" y="242239"/>
                </a:lnTo>
                <a:lnTo>
                  <a:pt x="426758" y="244983"/>
                </a:lnTo>
                <a:lnTo>
                  <a:pt x="426046" y="246697"/>
                </a:lnTo>
                <a:lnTo>
                  <a:pt x="426046" y="252196"/>
                </a:lnTo>
                <a:lnTo>
                  <a:pt x="426758" y="253885"/>
                </a:lnTo>
                <a:lnTo>
                  <a:pt x="429501" y="256705"/>
                </a:lnTo>
                <a:lnTo>
                  <a:pt x="431228" y="257441"/>
                </a:lnTo>
                <a:lnTo>
                  <a:pt x="511022" y="257505"/>
                </a:lnTo>
                <a:lnTo>
                  <a:pt x="511022" y="257937"/>
                </a:lnTo>
                <a:lnTo>
                  <a:pt x="428320" y="322656"/>
                </a:lnTo>
                <a:lnTo>
                  <a:pt x="427570" y="323596"/>
                </a:lnTo>
                <a:lnTo>
                  <a:pt x="426440" y="325869"/>
                </a:lnTo>
                <a:lnTo>
                  <a:pt x="426161" y="327037"/>
                </a:lnTo>
                <a:lnTo>
                  <a:pt x="426199" y="334505"/>
                </a:lnTo>
                <a:lnTo>
                  <a:pt x="426999" y="336423"/>
                </a:lnTo>
                <a:lnTo>
                  <a:pt x="430085" y="339521"/>
                </a:lnTo>
                <a:lnTo>
                  <a:pt x="432015" y="340321"/>
                </a:lnTo>
                <a:lnTo>
                  <a:pt x="500430" y="340321"/>
                </a:lnTo>
                <a:lnTo>
                  <a:pt x="452932" y="324345"/>
                </a:lnTo>
                <a:lnTo>
                  <a:pt x="452932" y="324053"/>
                </a:lnTo>
                <a:lnTo>
                  <a:pt x="538264" y="257048"/>
                </a:lnTo>
                <a:lnTo>
                  <a:pt x="539267" y="254939"/>
                </a:lnTo>
                <a:close/>
              </a:path>
              <a:path w="948690" h="500379">
                <a:moveTo>
                  <a:pt x="540118" y="440436"/>
                </a:moveTo>
                <a:lnTo>
                  <a:pt x="524141" y="398462"/>
                </a:lnTo>
                <a:lnTo>
                  <a:pt x="523976" y="398310"/>
                </a:lnTo>
                <a:lnTo>
                  <a:pt x="523976" y="431901"/>
                </a:lnTo>
                <a:lnTo>
                  <a:pt x="523976" y="448970"/>
                </a:lnTo>
                <a:lnTo>
                  <a:pt x="496760" y="482206"/>
                </a:lnTo>
                <a:lnTo>
                  <a:pt x="481901" y="484174"/>
                </a:lnTo>
                <a:lnTo>
                  <a:pt x="474116" y="484098"/>
                </a:lnTo>
                <a:lnTo>
                  <a:pt x="441769" y="456501"/>
                </a:lnTo>
                <a:lnTo>
                  <a:pt x="439826" y="448970"/>
                </a:lnTo>
                <a:lnTo>
                  <a:pt x="439826" y="431901"/>
                </a:lnTo>
                <a:lnTo>
                  <a:pt x="467055" y="398653"/>
                </a:lnTo>
                <a:lnTo>
                  <a:pt x="487514" y="396735"/>
                </a:lnTo>
                <a:lnTo>
                  <a:pt x="489686" y="396748"/>
                </a:lnTo>
                <a:lnTo>
                  <a:pt x="522046" y="424357"/>
                </a:lnTo>
                <a:lnTo>
                  <a:pt x="523976" y="431901"/>
                </a:lnTo>
                <a:lnTo>
                  <a:pt x="523976" y="398310"/>
                </a:lnTo>
                <a:lnTo>
                  <a:pt x="522224" y="396671"/>
                </a:lnTo>
                <a:lnTo>
                  <a:pt x="518706" y="393357"/>
                </a:lnTo>
                <a:lnTo>
                  <a:pt x="512546" y="388924"/>
                </a:lnTo>
                <a:lnTo>
                  <a:pt x="505739" y="385318"/>
                </a:lnTo>
                <a:lnTo>
                  <a:pt x="498373" y="382701"/>
                </a:lnTo>
                <a:lnTo>
                  <a:pt x="490423" y="381101"/>
                </a:lnTo>
                <a:lnTo>
                  <a:pt x="481901" y="380492"/>
                </a:lnTo>
                <a:lnTo>
                  <a:pt x="473354" y="381101"/>
                </a:lnTo>
                <a:lnTo>
                  <a:pt x="434924" y="404241"/>
                </a:lnTo>
                <a:lnTo>
                  <a:pt x="423697" y="440436"/>
                </a:lnTo>
                <a:lnTo>
                  <a:pt x="424192" y="448360"/>
                </a:lnTo>
                <a:lnTo>
                  <a:pt x="445033" y="487489"/>
                </a:lnTo>
                <a:lnTo>
                  <a:pt x="481901" y="500354"/>
                </a:lnTo>
                <a:lnTo>
                  <a:pt x="490448" y="499745"/>
                </a:lnTo>
                <a:lnTo>
                  <a:pt x="528878" y="476618"/>
                </a:lnTo>
                <a:lnTo>
                  <a:pt x="539623" y="448360"/>
                </a:lnTo>
                <a:lnTo>
                  <a:pt x="540118" y="440436"/>
                </a:lnTo>
                <a:close/>
              </a:path>
              <a:path w="948690" h="500379">
                <a:moveTo>
                  <a:pt x="900366" y="434962"/>
                </a:moveTo>
                <a:lnTo>
                  <a:pt x="895934" y="430530"/>
                </a:lnTo>
                <a:lnTo>
                  <a:pt x="884999" y="430530"/>
                </a:lnTo>
                <a:lnTo>
                  <a:pt x="880579" y="434962"/>
                </a:lnTo>
                <a:lnTo>
                  <a:pt x="880579" y="445884"/>
                </a:lnTo>
                <a:lnTo>
                  <a:pt x="884999" y="450329"/>
                </a:lnTo>
                <a:lnTo>
                  <a:pt x="895934" y="450329"/>
                </a:lnTo>
                <a:lnTo>
                  <a:pt x="900366" y="445884"/>
                </a:lnTo>
                <a:lnTo>
                  <a:pt x="900366" y="434962"/>
                </a:lnTo>
                <a:close/>
              </a:path>
              <a:path w="948690" h="500379">
                <a:moveTo>
                  <a:pt x="946658" y="101142"/>
                </a:moveTo>
                <a:lnTo>
                  <a:pt x="945908" y="99288"/>
                </a:lnTo>
                <a:lnTo>
                  <a:pt x="902779" y="56057"/>
                </a:lnTo>
                <a:lnTo>
                  <a:pt x="945896" y="12839"/>
                </a:lnTo>
                <a:lnTo>
                  <a:pt x="946632" y="10998"/>
                </a:lnTo>
                <a:lnTo>
                  <a:pt x="946632" y="6756"/>
                </a:lnTo>
                <a:lnTo>
                  <a:pt x="945883" y="4902"/>
                </a:lnTo>
                <a:lnTo>
                  <a:pt x="941730" y="749"/>
                </a:lnTo>
                <a:lnTo>
                  <a:pt x="939888" y="0"/>
                </a:lnTo>
                <a:lnTo>
                  <a:pt x="935672" y="38"/>
                </a:lnTo>
                <a:lnTo>
                  <a:pt x="933843" y="787"/>
                </a:lnTo>
                <a:lnTo>
                  <a:pt x="932281" y="2260"/>
                </a:lnTo>
                <a:lnTo>
                  <a:pt x="890638" y="43903"/>
                </a:lnTo>
                <a:lnTo>
                  <a:pt x="847369" y="749"/>
                </a:lnTo>
                <a:lnTo>
                  <a:pt x="845527" y="12"/>
                </a:lnTo>
                <a:lnTo>
                  <a:pt x="841286" y="25"/>
                </a:lnTo>
                <a:lnTo>
                  <a:pt x="839431" y="762"/>
                </a:lnTo>
                <a:lnTo>
                  <a:pt x="835279" y="4914"/>
                </a:lnTo>
                <a:lnTo>
                  <a:pt x="834542" y="6769"/>
                </a:lnTo>
                <a:lnTo>
                  <a:pt x="834580" y="10985"/>
                </a:lnTo>
                <a:lnTo>
                  <a:pt x="835317" y="12814"/>
                </a:lnTo>
                <a:lnTo>
                  <a:pt x="878484" y="56057"/>
                </a:lnTo>
                <a:lnTo>
                  <a:pt x="835304" y="99326"/>
                </a:lnTo>
                <a:lnTo>
                  <a:pt x="834555" y="101155"/>
                </a:lnTo>
                <a:lnTo>
                  <a:pt x="834555" y="105333"/>
                </a:lnTo>
                <a:lnTo>
                  <a:pt x="835317" y="107175"/>
                </a:lnTo>
                <a:lnTo>
                  <a:pt x="839470" y="111328"/>
                </a:lnTo>
                <a:lnTo>
                  <a:pt x="841298" y="112077"/>
                </a:lnTo>
                <a:lnTo>
                  <a:pt x="845515" y="112115"/>
                </a:lnTo>
                <a:lnTo>
                  <a:pt x="847369" y="111379"/>
                </a:lnTo>
                <a:lnTo>
                  <a:pt x="890638" y="68211"/>
                </a:lnTo>
                <a:lnTo>
                  <a:pt x="933843" y="111340"/>
                </a:lnTo>
                <a:lnTo>
                  <a:pt x="935697" y="112102"/>
                </a:lnTo>
                <a:lnTo>
                  <a:pt x="939863" y="112090"/>
                </a:lnTo>
                <a:lnTo>
                  <a:pt x="941705" y="111340"/>
                </a:lnTo>
                <a:lnTo>
                  <a:pt x="945857" y="107188"/>
                </a:lnTo>
                <a:lnTo>
                  <a:pt x="946607" y="105346"/>
                </a:lnTo>
                <a:lnTo>
                  <a:pt x="946658" y="101142"/>
                </a:lnTo>
                <a:close/>
              </a:path>
              <a:path w="948690" h="500379">
                <a:moveTo>
                  <a:pt x="947750" y="175641"/>
                </a:moveTo>
                <a:lnTo>
                  <a:pt x="947026" y="173926"/>
                </a:lnTo>
                <a:lnTo>
                  <a:pt x="944219" y="171183"/>
                </a:lnTo>
                <a:lnTo>
                  <a:pt x="942517" y="170459"/>
                </a:lnTo>
                <a:lnTo>
                  <a:pt x="940523" y="170395"/>
                </a:lnTo>
                <a:lnTo>
                  <a:pt x="839774" y="170459"/>
                </a:lnTo>
                <a:lnTo>
                  <a:pt x="838073" y="171183"/>
                </a:lnTo>
                <a:lnTo>
                  <a:pt x="835317" y="173926"/>
                </a:lnTo>
                <a:lnTo>
                  <a:pt x="834593" y="175641"/>
                </a:lnTo>
                <a:lnTo>
                  <a:pt x="834593" y="181140"/>
                </a:lnTo>
                <a:lnTo>
                  <a:pt x="835317" y="182829"/>
                </a:lnTo>
                <a:lnTo>
                  <a:pt x="838073" y="185648"/>
                </a:lnTo>
                <a:lnTo>
                  <a:pt x="839774" y="186385"/>
                </a:lnTo>
                <a:lnTo>
                  <a:pt x="942517" y="186385"/>
                </a:lnTo>
                <a:lnTo>
                  <a:pt x="944219" y="185648"/>
                </a:lnTo>
                <a:lnTo>
                  <a:pt x="947026" y="182829"/>
                </a:lnTo>
                <a:lnTo>
                  <a:pt x="947750" y="181140"/>
                </a:lnTo>
                <a:lnTo>
                  <a:pt x="947750" y="175641"/>
                </a:lnTo>
                <a:close/>
              </a:path>
              <a:path w="948690" h="500379">
                <a:moveTo>
                  <a:pt x="947826" y="254939"/>
                </a:moveTo>
                <a:lnTo>
                  <a:pt x="939812" y="241452"/>
                </a:lnTo>
                <a:lnTo>
                  <a:pt x="839787" y="241515"/>
                </a:lnTo>
                <a:lnTo>
                  <a:pt x="838073" y="242239"/>
                </a:lnTo>
                <a:lnTo>
                  <a:pt x="835317" y="244983"/>
                </a:lnTo>
                <a:lnTo>
                  <a:pt x="834605" y="246697"/>
                </a:lnTo>
                <a:lnTo>
                  <a:pt x="834605" y="252196"/>
                </a:lnTo>
                <a:lnTo>
                  <a:pt x="835317" y="253885"/>
                </a:lnTo>
                <a:lnTo>
                  <a:pt x="838073" y="256705"/>
                </a:lnTo>
                <a:lnTo>
                  <a:pt x="839787" y="257441"/>
                </a:lnTo>
                <a:lnTo>
                  <a:pt x="919581" y="257505"/>
                </a:lnTo>
                <a:lnTo>
                  <a:pt x="919581" y="257937"/>
                </a:lnTo>
                <a:lnTo>
                  <a:pt x="836891" y="322656"/>
                </a:lnTo>
                <a:lnTo>
                  <a:pt x="836142" y="323596"/>
                </a:lnTo>
                <a:lnTo>
                  <a:pt x="834999" y="325869"/>
                </a:lnTo>
                <a:lnTo>
                  <a:pt x="834720" y="327037"/>
                </a:lnTo>
                <a:lnTo>
                  <a:pt x="834771" y="334505"/>
                </a:lnTo>
                <a:lnTo>
                  <a:pt x="835558" y="336423"/>
                </a:lnTo>
                <a:lnTo>
                  <a:pt x="838657" y="339521"/>
                </a:lnTo>
                <a:lnTo>
                  <a:pt x="840574" y="340321"/>
                </a:lnTo>
                <a:lnTo>
                  <a:pt x="908989" y="340321"/>
                </a:lnTo>
                <a:lnTo>
                  <a:pt x="861504" y="324345"/>
                </a:lnTo>
                <a:lnTo>
                  <a:pt x="861504" y="324053"/>
                </a:lnTo>
                <a:lnTo>
                  <a:pt x="946823" y="257048"/>
                </a:lnTo>
                <a:lnTo>
                  <a:pt x="947826" y="254939"/>
                </a:lnTo>
                <a:close/>
              </a:path>
              <a:path w="948690" h="500379">
                <a:moveTo>
                  <a:pt x="948677" y="440436"/>
                </a:moveTo>
                <a:lnTo>
                  <a:pt x="932700" y="398462"/>
                </a:lnTo>
                <a:lnTo>
                  <a:pt x="932548" y="398322"/>
                </a:lnTo>
                <a:lnTo>
                  <a:pt x="932548" y="431901"/>
                </a:lnTo>
                <a:lnTo>
                  <a:pt x="932548" y="448970"/>
                </a:lnTo>
                <a:lnTo>
                  <a:pt x="905319" y="482206"/>
                </a:lnTo>
                <a:lnTo>
                  <a:pt x="890473" y="484174"/>
                </a:lnTo>
                <a:lnTo>
                  <a:pt x="882688" y="484098"/>
                </a:lnTo>
                <a:lnTo>
                  <a:pt x="850328" y="456501"/>
                </a:lnTo>
                <a:lnTo>
                  <a:pt x="848398" y="448970"/>
                </a:lnTo>
                <a:lnTo>
                  <a:pt x="848398" y="431901"/>
                </a:lnTo>
                <a:lnTo>
                  <a:pt x="875614" y="398653"/>
                </a:lnTo>
                <a:lnTo>
                  <a:pt x="896086" y="396735"/>
                </a:lnTo>
                <a:lnTo>
                  <a:pt x="898258" y="396748"/>
                </a:lnTo>
                <a:lnTo>
                  <a:pt x="930605" y="424357"/>
                </a:lnTo>
                <a:lnTo>
                  <a:pt x="932548" y="431901"/>
                </a:lnTo>
                <a:lnTo>
                  <a:pt x="932548" y="398322"/>
                </a:lnTo>
                <a:lnTo>
                  <a:pt x="930795" y="396671"/>
                </a:lnTo>
                <a:lnTo>
                  <a:pt x="927277" y="393357"/>
                </a:lnTo>
                <a:lnTo>
                  <a:pt x="921118" y="388924"/>
                </a:lnTo>
                <a:lnTo>
                  <a:pt x="914311" y="385318"/>
                </a:lnTo>
                <a:lnTo>
                  <a:pt x="906932" y="382701"/>
                </a:lnTo>
                <a:lnTo>
                  <a:pt x="898994" y="381101"/>
                </a:lnTo>
                <a:lnTo>
                  <a:pt x="890473" y="380492"/>
                </a:lnTo>
                <a:lnTo>
                  <a:pt x="881926" y="381101"/>
                </a:lnTo>
                <a:lnTo>
                  <a:pt x="843495" y="404241"/>
                </a:lnTo>
                <a:lnTo>
                  <a:pt x="832256" y="440436"/>
                </a:lnTo>
                <a:lnTo>
                  <a:pt x="832751" y="448360"/>
                </a:lnTo>
                <a:lnTo>
                  <a:pt x="853605" y="487489"/>
                </a:lnTo>
                <a:lnTo>
                  <a:pt x="890473" y="500354"/>
                </a:lnTo>
                <a:lnTo>
                  <a:pt x="899020" y="499745"/>
                </a:lnTo>
                <a:lnTo>
                  <a:pt x="937437" y="476618"/>
                </a:lnTo>
                <a:lnTo>
                  <a:pt x="948182" y="448360"/>
                </a:lnTo>
                <a:lnTo>
                  <a:pt x="948677" y="4404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884" y="6552356"/>
            <a:ext cx="37109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90" dirty="0">
                <a:solidFill>
                  <a:srgbClr val="424143"/>
                </a:solidFill>
                <a:latin typeface="Brandon Grotesque Black"/>
                <a:cs typeface="Brandon Grotesque Black"/>
              </a:rPr>
              <a:t>AEROPURE</a:t>
            </a:r>
            <a:r>
              <a:rPr sz="3200" b="1" spc="235" dirty="0">
                <a:solidFill>
                  <a:srgbClr val="424143"/>
                </a:solidFill>
                <a:latin typeface="Brandon Grotesque Black"/>
                <a:cs typeface="Brandon Grotesque Black"/>
              </a:rPr>
              <a:t> </a:t>
            </a:r>
            <a:r>
              <a:rPr sz="3200" b="1" spc="-75" dirty="0">
                <a:solidFill>
                  <a:srgbClr val="424143"/>
                </a:solidFill>
                <a:latin typeface="Brandon Grotesque Black"/>
                <a:cs typeface="Brandon Grotesque Black"/>
              </a:rPr>
              <a:t>STYLUS</a:t>
            </a:r>
            <a:endParaRPr sz="3200">
              <a:latin typeface="Brandon Grotesque Black"/>
              <a:cs typeface="Brandon Grotesque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4703" y="7111794"/>
            <a:ext cx="4909185" cy="86233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100" b="1" spc="-35" dirty="0">
                <a:solidFill>
                  <a:srgbClr val="424143"/>
                </a:solidFill>
                <a:latin typeface="Brandon Grotesque Bold"/>
                <a:cs typeface="Brandon Grotesque Bold"/>
              </a:rPr>
              <a:t>(</a:t>
            </a:r>
            <a:r>
              <a:rPr sz="1100" b="1" spc="-55" dirty="0">
                <a:solidFill>
                  <a:srgbClr val="424143"/>
                </a:solidFill>
                <a:latin typeface="Brandon Grotesque Bold"/>
                <a:cs typeface="Brandon Grotesque Bold"/>
              </a:rPr>
              <a:t>I</a:t>
            </a:r>
            <a:r>
              <a:rPr sz="1100" b="1" spc="-30" dirty="0">
                <a:solidFill>
                  <a:srgbClr val="424143"/>
                </a:solidFill>
                <a:latin typeface="Brandon Grotesque Bold"/>
                <a:cs typeface="Brandon Grotesque Bold"/>
              </a:rPr>
              <a:t>tem </a:t>
            </a:r>
            <a:r>
              <a:rPr sz="1100" b="1" spc="-55" dirty="0">
                <a:solidFill>
                  <a:srgbClr val="424143"/>
                </a:solidFill>
                <a:latin typeface="Brandon Grotesque Bold"/>
                <a:cs typeface="Brandon Grotesque Bold"/>
              </a:rPr>
              <a:t>N</a:t>
            </a:r>
            <a:r>
              <a:rPr sz="1100" b="1" spc="-30" dirty="0">
                <a:solidFill>
                  <a:srgbClr val="424143"/>
                </a:solidFill>
                <a:latin typeface="Brandon Grotesque Bold"/>
                <a:cs typeface="Brandon Grotesque Bold"/>
              </a:rPr>
              <a:t>o: </a:t>
            </a:r>
            <a:r>
              <a:rPr sz="1100" b="1" spc="-35" dirty="0">
                <a:solidFill>
                  <a:srgbClr val="424143"/>
                </a:solidFill>
                <a:latin typeface="Brandon Grotesque Bold"/>
                <a:cs typeface="Brandon Grotesque Bold"/>
              </a:rPr>
              <a:t>1</a:t>
            </a:r>
            <a:r>
              <a:rPr sz="1100" b="1" spc="-30" dirty="0">
                <a:solidFill>
                  <a:srgbClr val="424143"/>
                </a:solidFill>
                <a:latin typeface="Brandon Grotesque Bold"/>
                <a:cs typeface="Brandon Grotesque Bold"/>
              </a:rPr>
              <a:t>01)</a:t>
            </a:r>
            <a:endParaRPr sz="1100">
              <a:latin typeface="Brandon Grotesque Bold"/>
              <a:cs typeface="Brandon Grotesque Bold"/>
            </a:endParaRPr>
          </a:p>
          <a:p>
            <a:pPr marL="12700" marR="5080">
              <a:lnSpc>
                <a:spcPts val="1300"/>
              </a:lnSpc>
              <a:spcBef>
                <a:spcPts val="40"/>
              </a:spcBef>
            </a:pPr>
            <a:r>
              <a:rPr sz="10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The </a:t>
            </a:r>
            <a:r>
              <a:rPr sz="10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ultimate </a:t>
            </a:r>
            <a:r>
              <a:rPr sz="10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promo</a:t>
            </a:r>
            <a:r>
              <a:rPr sz="10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0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package,</a:t>
            </a:r>
            <a:r>
              <a:rPr sz="10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000" b="0" spc="-1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offering</a:t>
            </a:r>
            <a:r>
              <a:rPr sz="10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a citrus-scented antibacterial sanitizer spray with</a:t>
            </a:r>
            <a:r>
              <a:rPr sz="10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0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62% alcohol </a:t>
            </a:r>
            <a:r>
              <a:rPr sz="1000" b="0" spc="-204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0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Features </a:t>
            </a:r>
            <a:r>
              <a:rPr sz="10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a functional stylus for a </a:t>
            </a:r>
            <a:r>
              <a:rPr sz="10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hands-free</a:t>
            </a:r>
            <a:r>
              <a:rPr sz="10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experience with touch </a:t>
            </a:r>
            <a:r>
              <a:rPr sz="10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screens</a:t>
            </a:r>
            <a:endParaRPr sz="1000">
              <a:latin typeface="Brandon Grotesque Regular"/>
              <a:cs typeface="Brandon Grotesque Regular"/>
            </a:endParaRPr>
          </a:p>
          <a:p>
            <a:pPr marL="12700" marR="2269490">
              <a:lnSpc>
                <a:spcPts val="1300"/>
              </a:lnSpc>
            </a:pPr>
            <a:r>
              <a:rPr sz="1000" b="0" spc="-3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Your</a:t>
            </a:r>
            <a:r>
              <a:rPr sz="1000" b="0" spc="-1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0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imprint</a:t>
            </a:r>
            <a:r>
              <a:rPr sz="10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0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will</a:t>
            </a:r>
            <a:r>
              <a:rPr sz="10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0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pop</a:t>
            </a:r>
            <a:r>
              <a:rPr sz="10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0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with</a:t>
            </a:r>
            <a:r>
              <a:rPr sz="1000" b="0" spc="-1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0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real </a:t>
            </a:r>
            <a:r>
              <a:rPr sz="10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estate</a:t>
            </a:r>
            <a:r>
              <a:rPr sz="10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front </a:t>
            </a:r>
            <a:r>
              <a:rPr sz="10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and</a:t>
            </a:r>
            <a:r>
              <a:rPr sz="10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0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center </a:t>
            </a:r>
            <a:r>
              <a:rPr sz="1000" b="0" spc="-21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0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Strong </a:t>
            </a:r>
            <a:r>
              <a:rPr sz="10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twist-action </a:t>
            </a:r>
            <a:r>
              <a:rPr sz="10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retraction</a:t>
            </a:r>
            <a:endParaRPr sz="1000">
              <a:latin typeface="Brandon Grotesque Regular"/>
              <a:cs typeface="Brandon Grotesque 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4569" y="9420621"/>
            <a:ext cx="37490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Good</a:t>
            </a:r>
            <a:r>
              <a:rPr sz="800" b="0" spc="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through</a:t>
            </a:r>
            <a:r>
              <a:rPr sz="800" b="0" spc="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12/31/2021.</a:t>
            </a:r>
            <a:r>
              <a:rPr sz="800" b="0" spc="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1</a:t>
            </a:r>
            <a:r>
              <a:rPr sz="800" b="0" spc="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</a:t>
            </a:r>
            <a:r>
              <a:rPr sz="800" b="0" spc="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silkscreen</a:t>
            </a:r>
            <a:r>
              <a:rPr sz="800" b="0" spc="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setup</a:t>
            </a:r>
            <a:r>
              <a:rPr sz="800" b="0" spc="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$15.</a:t>
            </a:r>
            <a:r>
              <a:rPr sz="800" b="0" spc="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Standard</a:t>
            </a:r>
            <a:r>
              <a:rPr sz="800" b="0" spc="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production</a:t>
            </a:r>
            <a:r>
              <a:rPr sz="800" b="0" spc="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is</a:t>
            </a:r>
            <a:r>
              <a:rPr sz="800" b="0" spc="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7</a:t>
            </a:r>
            <a:r>
              <a:rPr sz="800" b="0" spc="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business</a:t>
            </a:r>
            <a:r>
              <a:rPr sz="800" b="0" spc="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days. </a:t>
            </a:r>
            <a:r>
              <a:rPr sz="800" b="0" spc="-16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FOB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MN.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All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pricing in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USD and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subject to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change.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Complete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product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information available.</a:t>
            </a:r>
            <a:endParaRPr sz="800">
              <a:latin typeface="Brandon Grotesque Regular"/>
              <a:cs typeface="Brandon Grotesque Regula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3" ma:contentTypeDescription="Create a new document." ma:contentTypeScope="" ma:versionID="e2ec25469f5c274a786d2698c1a55acc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37a664aa97074d17712625f5ae2d47c1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D25565-9782-4158-A3C7-AE742D38249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77DA301-D988-4A6F-BC75-7259F95A8A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14697D-BE15-467B-B09C-C1DEBD0B30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c13e6c-6b6a-49d7-ae9e-42a8c0e801e0"/>
    <ds:schemaRef ds:uri="03e63c36-0cd3-4d16-a183-5ab8348bc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Brandon Grotesque Black</vt:lpstr>
      <vt:lpstr>Brandon Grotesque Bold</vt:lpstr>
      <vt:lpstr>Brandon Grotesque Regular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Unbranded_101_Aeropure_Flyer</dc:title>
  <cp:lastModifiedBy>Thomas Spirito</cp:lastModifiedBy>
  <cp:revision>1</cp:revision>
  <dcterms:created xsi:type="dcterms:W3CDTF">2021-02-16T22:12:18Z</dcterms:created>
  <dcterms:modified xsi:type="dcterms:W3CDTF">2021-07-29T19:09:11Z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2021-02-16T00:00:00Z</vt:filetime>
  </property>
  <property fmtid="{D5CDD505-2E9C-101B-9397-08002B2CF9AE}" pid="3" name="Creator">
    <vt:lpwstr>Adobe Illustrator 25.2 (Windows)</vt:lpwstr>
  </property>
  <property fmtid="{D5CDD505-2E9C-101B-9397-08002B2CF9AE}" pid="4" name="LastSaved">
    <vt:filetime>2021-02-16T00:00:00Z</vt:filetime>
  </property>
  <property fmtid="{D5CDD505-2E9C-101B-9397-08002B2CF9AE}" pid="5" name="ContentTypeId">
    <vt:lpwstr>0x010100EFFB0F71639D48448B8E76610D94F0EE</vt:lpwstr>
  </property>
</Properties>
</file>