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1992" y="-1181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 Moreno" userId="S::dmoreno@hubpromotional.com::9b9f47b0-ff91-4f38-96f6-dc03b02a5f74" providerId="AD" clId="Web-{5DEE4047-39F2-490F-BAEB-F7120DA9CDF0}"/>
    <pc:docChg chg="modSld">
      <pc:chgData name="Danielle Moreno" userId="S::dmoreno@hubpromotional.com::9b9f47b0-ff91-4f38-96f6-dc03b02a5f74" providerId="AD" clId="Web-{5DEE4047-39F2-490F-BAEB-F7120DA9CDF0}" dt="2020-11-23T19:20:50.544" v="17" actId="20577"/>
      <pc:docMkLst>
        <pc:docMk/>
      </pc:docMkLst>
      <pc:sldChg chg="modSp">
        <pc:chgData name="Danielle Moreno" userId="S::dmoreno@hubpromotional.com::9b9f47b0-ff91-4f38-96f6-dc03b02a5f74" providerId="AD" clId="Web-{5DEE4047-39F2-490F-BAEB-F7120DA9CDF0}" dt="2020-11-23T19:20:50.529" v="16" actId="20577"/>
        <pc:sldMkLst>
          <pc:docMk/>
          <pc:sldMk cId="0" sldId="256"/>
        </pc:sldMkLst>
        <pc:spChg chg="mod">
          <ac:chgData name="Danielle Moreno" userId="S::dmoreno@hubpromotional.com::9b9f47b0-ff91-4f38-96f6-dc03b02a5f74" providerId="AD" clId="Web-{5DEE4047-39F2-490F-BAEB-F7120DA9CDF0}" dt="2020-11-23T19:20:50.529" v="16" actId="20577"/>
          <ac:spMkLst>
            <pc:docMk/>
            <pc:sldMk cId="0" sldId="256"/>
            <ac:spMk id="2" creationId="{00000000-0000-0000-0000-000000000000}"/>
          </ac:spMkLst>
        </pc:spChg>
      </pc:sldChg>
    </pc:docChg>
  </pc:docChgLst>
  <pc:docChgLst>
    <pc:chgData name="Thomas Spirito" userId="fd1506b2-4ad1-4a1a-9224-dba686a33f90" providerId="ADAL" clId="{F680B8B1-AA2C-4E3B-9AC1-0B6502802AB3}"/>
    <pc:docChg chg="modSld">
      <pc:chgData name="Thomas Spirito" userId="fd1506b2-4ad1-4a1a-9224-dba686a33f90" providerId="ADAL" clId="{F680B8B1-AA2C-4E3B-9AC1-0B6502802AB3}" dt="2021-08-06T14:24:57.993" v="1" actId="20577"/>
      <pc:docMkLst>
        <pc:docMk/>
      </pc:docMkLst>
      <pc:sldChg chg="modSp mod">
        <pc:chgData name="Thomas Spirito" userId="fd1506b2-4ad1-4a1a-9224-dba686a33f90" providerId="ADAL" clId="{F680B8B1-AA2C-4E3B-9AC1-0B6502802AB3}" dt="2021-08-06T14:24:57.993" v="1" actId="20577"/>
        <pc:sldMkLst>
          <pc:docMk/>
          <pc:sldMk cId="0" sldId="256"/>
        </pc:sldMkLst>
        <pc:spChg chg="mod">
          <ac:chgData name="Thomas Spirito" userId="fd1506b2-4ad1-4a1a-9224-dba686a33f90" providerId="ADAL" clId="{F680B8B1-AA2C-4E3B-9AC1-0B6502802AB3}" dt="2021-08-06T14:24:57.993" v="1" actId="20577"/>
          <ac:spMkLst>
            <pc:docMk/>
            <pc:sldMk cId="0" sldId="256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8/6/2021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8/6/2021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8/6/2021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12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9.png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Relationship Id="rId14" Type="http://schemas.openxmlformats.org/officeDocument/2006/relationships/image" Target="../media/image8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7772400" cy="98552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159847" y="441675"/>
            <a:ext cx="225825" cy="45815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438033" y="334107"/>
            <a:ext cx="231308" cy="51396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1724738" y="271711"/>
            <a:ext cx="185049" cy="46715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750902" y="2115814"/>
            <a:ext cx="61999" cy="548098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883522" y="2097375"/>
            <a:ext cx="284100" cy="551354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1418758" y="1988744"/>
            <a:ext cx="302945" cy="579772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1784479" y="1856092"/>
            <a:ext cx="238601" cy="613442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2085855" y="1792041"/>
            <a:ext cx="371219" cy="594528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2519868" y="1740301"/>
            <a:ext cx="238583" cy="555200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4174" y="9327604"/>
            <a:ext cx="5367655" cy="461921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12700" marR="5080">
              <a:lnSpc>
                <a:spcPct val="111100"/>
              </a:lnSpc>
              <a:spcBef>
                <a:spcPts val="100"/>
              </a:spcBef>
            </a:pPr>
            <a:r>
              <a:rPr sz="900" spc="5" dirty="0">
                <a:latin typeface="Arial"/>
                <a:cs typeface="Arial"/>
              </a:rPr>
              <a:t>Good </a:t>
            </a:r>
            <a:r>
              <a:rPr sz="900" spc="20" dirty="0">
                <a:latin typeface="Arial"/>
                <a:cs typeface="Arial"/>
              </a:rPr>
              <a:t>through </a:t>
            </a:r>
            <a:r>
              <a:rPr sz="900" dirty="0">
                <a:latin typeface="Arial"/>
                <a:cs typeface="Arial"/>
              </a:rPr>
              <a:t>12/31/202</a:t>
            </a:r>
            <a:r>
              <a:rPr lang="en-US" sz="900" dirty="0">
                <a:latin typeface="Arial"/>
                <a:cs typeface="Arial"/>
              </a:rPr>
              <a:t>1</a:t>
            </a:r>
            <a:r>
              <a:rPr sz="900" dirty="0">
                <a:latin typeface="Arial"/>
                <a:cs typeface="Arial"/>
              </a:rPr>
              <a:t>. </a:t>
            </a:r>
            <a:r>
              <a:rPr sz="900" spc="-30" dirty="0">
                <a:latin typeface="Arial"/>
                <a:cs typeface="Arial"/>
              </a:rPr>
              <a:t>Laser </a:t>
            </a:r>
            <a:r>
              <a:rPr sz="900" spc="15" dirty="0">
                <a:latin typeface="Arial"/>
                <a:cs typeface="Arial"/>
              </a:rPr>
              <a:t>logo </a:t>
            </a:r>
            <a:r>
              <a:rPr sz="900" dirty="0">
                <a:latin typeface="Arial"/>
                <a:cs typeface="Arial"/>
              </a:rPr>
              <a:t>setup </a:t>
            </a:r>
            <a:r>
              <a:rPr sz="900" spc="45" dirty="0">
                <a:latin typeface="Arial"/>
                <a:cs typeface="Arial"/>
              </a:rPr>
              <a:t>$45 </a:t>
            </a:r>
            <a:r>
              <a:rPr sz="900" spc="-15" dirty="0">
                <a:latin typeface="Arial"/>
                <a:cs typeface="Arial"/>
              </a:rPr>
              <a:t>(G), </a:t>
            </a:r>
            <a:r>
              <a:rPr sz="900" spc="-60" dirty="0">
                <a:latin typeface="Arial"/>
                <a:cs typeface="Arial"/>
              </a:rPr>
              <a:t>FREE </a:t>
            </a:r>
            <a:r>
              <a:rPr sz="900" spc="10" dirty="0">
                <a:latin typeface="Arial"/>
                <a:cs typeface="Arial"/>
              </a:rPr>
              <a:t>straight </a:t>
            </a:r>
            <a:r>
              <a:rPr sz="900" spc="-5" dirty="0">
                <a:latin typeface="Arial"/>
                <a:cs typeface="Arial"/>
              </a:rPr>
              <a:t>line </a:t>
            </a:r>
            <a:r>
              <a:rPr sz="900" spc="10" dirty="0">
                <a:latin typeface="Arial"/>
                <a:cs typeface="Arial"/>
              </a:rPr>
              <a:t>imprint. </a:t>
            </a:r>
            <a:r>
              <a:rPr sz="900" spc="15" dirty="0">
                <a:latin typeface="Arial"/>
                <a:cs typeface="Arial"/>
              </a:rPr>
              <a:t>Optional </a:t>
            </a:r>
            <a:r>
              <a:rPr sz="900" spc="30" dirty="0">
                <a:latin typeface="Arial"/>
                <a:cs typeface="Arial"/>
              </a:rPr>
              <a:t>full-color</a:t>
            </a:r>
            <a:r>
              <a:rPr lang="en-US" sz="900" spc="30" dirty="0">
                <a:latin typeface="Arial"/>
                <a:cs typeface="Arial"/>
              </a:rPr>
              <a:t> </a:t>
            </a:r>
            <a:r>
              <a:rPr sz="900" spc="30" dirty="0">
                <a:latin typeface="Arial"/>
                <a:cs typeface="Arial"/>
              </a:rPr>
              <a:t> </a:t>
            </a:r>
            <a:r>
              <a:rPr sz="900" spc="20" dirty="0">
                <a:latin typeface="Arial"/>
                <a:cs typeface="Arial"/>
              </a:rPr>
              <a:t>imprint </a:t>
            </a:r>
            <a:r>
              <a:rPr sz="900" spc="-20" dirty="0">
                <a:latin typeface="Arial"/>
                <a:cs typeface="Arial"/>
              </a:rPr>
              <a:t>available, </a:t>
            </a:r>
            <a:r>
              <a:rPr sz="900" dirty="0">
                <a:latin typeface="Arial"/>
                <a:cs typeface="Arial"/>
              </a:rPr>
              <a:t>additional </a:t>
            </a:r>
            <a:r>
              <a:rPr sz="900" spc="-10" dirty="0">
                <a:latin typeface="Arial"/>
                <a:cs typeface="Arial"/>
              </a:rPr>
              <a:t>charges </a:t>
            </a:r>
            <a:r>
              <a:rPr sz="900" spc="-20" dirty="0">
                <a:latin typeface="Arial"/>
                <a:cs typeface="Arial"/>
              </a:rPr>
              <a:t>apply. </a:t>
            </a:r>
            <a:r>
              <a:rPr sz="900" spc="-15" dirty="0">
                <a:latin typeface="Arial"/>
                <a:cs typeface="Arial"/>
              </a:rPr>
              <a:t>Standard </a:t>
            </a:r>
            <a:r>
              <a:rPr sz="900" spc="20" dirty="0">
                <a:latin typeface="Arial"/>
                <a:cs typeface="Arial"/>
              </a:rPr>
              <a:t>production </a:t>
            </a:r>
            <a:r>
              <a:rPr sz="900" spc="-40" dirty="0">
                <a:latin typeface="Arial"/>
                <a:cs typeface="Arial"/>
              </a:rPr>
              <a:t>is </a:t>
            </a:r>
            <a:r>
              <a:rPr sz="900" spc="10" dirty="0">
                <a:latin typeface="Arial"/>
                <a:cs typeface="Arial"/>
              </a:rPr>
              <a:t>ﬁve </a:t>
            </a:r>
            <a:r>
              <a:rPr sz="900" spc="-30" dirty="0">
                <a:latin typeface="Arial"/>
                <a:cs typeface="Arial"/>
              </a:rPr>
              <a:t>business </a:t>
            </a:r>
            <a:r>
              <a:rPr sz="900" spc="-40" dirty="0">
                <a:latin typeface="Arial"/>
                <a:cs typeface="Arial"/>
              </a:rPr>
              <a:t>days. </a:t>
            </a:r>
            <a:r>
              <a:rPr sz="900" spc="-5" dirty="0">
                <a:latin typeface="Arial"/>
                <a:cs typeface="Arial"/>
              </a:rPr>
              <a:t>FOB </a:t>
            </a:r>
            <a:r>
              <a:rPr sz="900" spc="-10" dirty="0">
                <a:latin typeface="Arial"/>
                <a:cs typeface="Arial"/>
              </a:rPr>
              <a:t>MA. </a:t>
            </a:r>
            <a:r>
              <a:rPr sz="900" spc="5" dirty="0">
                <a:latin typeface="Arial"/>
                <a:cs typeface="Arial"/>
              </a:rPr>
              <a:t>All </a:t>
            </a:r>
            <a:r>
              <a:rPr sz="900" spc="10" dirty="0">
                <a:latin typeface="Arial"/>
                <a:cs typeface="Arial"/>
              </a:rPr>
              <a:t>pricing</a:t>
            </a:r>
            <a:r>
              <a:rPr lang="en-US" sz="900" spc="10" dirty="0">
                <a:latin typeface="Arial"/>
                <a:cs typeface="Arial"/>
              </a:rPr>
              <a:t> </a:t>
            </a:r>
            <a:r>
              <a:rPr sz="900" spc="10" dirty="0">
                <a:latin typeface="Arial"/>
                <a:cs typeface="Arial"/>
              </a:rPr>
              <a:t> </a:t>
            </a:r>
            <a:r>
              <a:rPr sz="900" spc="-5" dirty="0">
                <a:latin typeface="Arial"/>
                <a:cs typeface="Arial"/>
              </a:rPr>
              <a:t>in </a:t>
            </a:r>
            <a:r>
              <a:rPr sz="900" spc="-30" dirty="0">
                <a:latin typeface="Arial"/>
                <a:cs typeface="Arial"/>
              </a:rPr>
              <a:t>USD </a:t>
            </a:r>
            <a:r>
              <a:rPr sz="900" spc="-20" dirty="0">
                <a:latin typeface="Arial"/>
                <a:cs typeface="Arial"/>
              </a:rPr>
              <a:t>and </a:t>
            </a:r>
            <a:r>
              <a:rPr sz="900" spc="5" dirty="0">
                <a:latin typeface="Arial"/>
                <a:cs typeface="Arial"/>
              </a:rPr>
              <a:t>subject </a:t>
            </a:r>
            <a:r>
              <a:rPr sz="900" spc="50" dirty="0">
                <a:latin typeface="Arial"/>
                <a:cs typeface="Arial"/>
              </a:rPr>
              <a:t>to </a:t>
            </a:r>
            <a:r>
              <a:rPr sz="900" spc="-15" dirty="0">
                <a:latin typeface="Arial"/>
                <a:cs typeface="Arial"/>
              </a:rPr>
              <a:t>change. </a:t>
            </a:r>
            <a:r>
              <a:rPr sz="900" spc="15" dirty="0">
                <a:latin typeface="Arial"/>
                <a:cs typeface="Arial"/>
              </a:rPr>
              <a:t>Complete </a:t>
            </a:r>
            <a:r>
              <a:rPr sz="900" spc="25" dirty="0">
                <a:latin typeface="Arial"/>
                <a:cs typeface="Arial"/>
              </a:rPr>
              <a:t>product </a:t>
            </a:r>
            <a:r>
              <a:rPr sz="900" spc="20" dirty="0">
                <a:latin typeface="Arial"/>
                <a:cs typeface="Arial"/>
              </a:rPr>
              <a:t>information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spc="-20" dirty="0">
                <a:latin typeface="Arial"/>
                <a:cs typeface="Arial"/>
              </a:rPr>
              <a:t>available</a:t>
            </a:r>
            <a:r>
              <a:rPr lang="en-US" sz="900" spc="-20" dirty="0">
                <a:latin typeface="Arial"/>
                <a:cs typeface="Arial"/>
              </a:rPr>
              <a:t> online.</a:t>
            </a:r>
            <a:endParaRPr sz="9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FB0F71639D48448B8E76610D94F0EE" ma:contentTypeVersion="13" ma:contentTypeDescription="Create a new document." ma:contentTypeScope="" ma:versionID="e2ec25469f5c274a786d2698c1a55acc">
  <xsd:schema xmlns:xsd="http://www.w3.org/2001/XMLSchema" xmlns:xs="http://www.w3.org/2001/XMLSchema" xmlns:p="http://schemas.microsoft.com/office/2006/metadata/properties" xmlns:ns2="02c13e6c-6b6a-49d7-ae9e-42a8c0e801e0" xmlns:ns3="03e63c36-0cd3-4d16-a183-5ab8348bc636" targetNamespace="http://schemas.microsoft.com/office/2006/metadata/properties" ma:root="true" ma:fieldsID="37a664aa97074d17712625f5ae2d47c1" ns2:_="" ns3:_="">
    <xsd:import namespace="02c13e6c-6b6a-49d7-ae9e-42a8c0e801e0"/>
    <xsd:import namespace="03e63c36-0cd3-4d16-a183-5ab8348bc63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c13e6c-6b6a-49d7-ae9e-42a8c0e801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e63c36-0cd3-4d16-a183-5ab8348bc63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F2B5F95-6B76-46A9-83A7-83AFF247865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2c13e6c-6b6a-49d7-ae9e-42a8c0e801e0"/>
    <ds:schemaRef ds:uri="03e63c36-0cd3-4d16-a183-5ab8348bc63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3E81273-DE14-41A1-A0B4-6F15842EB8C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62593A2-3A25-425E-8746-AE7E7622FBBE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52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Thomas Spirito</cp:lastModifiedBy>
  <cp:revision>3</cp:revision>
  <dcterms:created xsi:type="dcterms:W3CDTF">2020-11-23T18:49:09Z</dcterms:created>
  <dcterms:modified xsi:type="dcterms:W3CDTF">2021-08-06T14:25:00Z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2020-11-12T00:00:00Z</vt:filetime>
  </property>
  <property fmtid="{D5CDD505-2E9C-101B-9397-08002B2CF9AE}" pid="3" name="Creator">
    <vt:lpwstr>Adobe Photoshop 22.0 (Macintosh)</vt:lpwstr>
  </property>
  <property fmtid="{D5CDD505-2E9C-101B-9397-08002B2CF9AE}" pid="4" name="LastSaved">
    <vt:filetime>2020-11-23T00:00:00Z</vt:filetime>
  </property>
  <property fmtid="{D5CDD505-2E9C-101B-9397-08002B2CF9AE}" pid="5" name="ContentTypeId">
    <vt:lpwstr>0x010100EFFB0F71639D48448B8E76610D94F0EE</vt:lpwstr>
  </property>
</Properties>
</file>