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01" y="9370676"/>
            <a:ext cx="374269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 through 12/31/2021.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 silkscreen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FREE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24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Hour Rush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Service available, </a:t>
            </a:r>
            <a:r>
              <a:rPr dirty="0" sz="800" spc="-16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 apply. Optional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2 color imprints available, additional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 apply.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 production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 days. FOB MA. All pricing in USD and subject to change. 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 product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information available.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609" y="9264192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AAC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3505" y="1892"/>
            <a:ext cx="7766050" cy="5934075"/>
            <a:chOff x="3505" y="1892"/>
            <a:chExt cx="7766050" cy="59340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5" y="1892"/>
              <a:ext cx="7765923" cy="593387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90448" y="991425"/>
              <a:ext cx="3133361" cy="2479666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425803" y="6508353"/>
            <a:ext cx="411099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3000" spc="-5" b="1">
                <a:solidFill>
                  <a:srgbClr val="404040"/>
                </a:solidFill>
                <a:latin typeface="Avenir Heavy"/>
                <a:cs typeface="Avenir Heavy"/>
              </a:rPr>
              <a:t>Javalina</a:t>
            </a:r>
            <a:r>
              <a:rPr dirty="0" baseline="41269" sz="2625" spc="-7">
                <a:solidFill>
                  <a:srgbClr val="404040"/>
                </a:solidFill>
                <a:latin typeface="Avenir"/>
                <a:cs typeface="Avenir"/>
              </a:rPr>
              <a:t>®</a:t>
            </a:r>
            <a:r>
              <a:rPr dirty="0" baseline="41269" sz="2625" spc="555">
                <a:solidFill>
                  <a:srgbClr val="404040"/>
                </a:solidFill>
                <a:latin typeface="Avenir"/>
                <a:cs typeface="Avenir"/>
              </a:rPr>
              <a:t> </a:t>
            </a:r>
            <a:r>
              <a:rPr dirty="0" sz="3000" b="1">
                <a:solidFill>
                  <a:srgbClr val="404040"/>
                </a:solidFill>
                <a:latin typeface="Avenir Heavy"/>
                <a:cs typeface="Avenir Heavy"/>
              </a:rPr>
              <a:t>Classic</a:t>
            </a:r>
            <a:r>
              <a:rPr dirty="0" sz="3000" spc="-25" b="1">
                <a:solidFill>
                  <a:srgbClr val="404040"/>
                </a:solidFill>
                <a:latin typeface="Avenir Heavy"/>
                <a:cs typeface="Avenir Heavy"/>
              </a:rPr>
              <a:t> </a:t>
            </a:r>
            <a:r>
              <a:rPr dirty="0" sz="3000" b="1">
                <a:solidFill>
                  <a:srgbClr val="404040"/>
                </a:solidFill>
                <a:latin typeface="Avenir Heavy"/>
                <a:cs typeface="Avenir Heavy"/>
              </a:rPr>
              <a:t>Stylus</a:t>
            </a:r>
            <a:endParaRPr sz="3000">
              <a:latin typeface="Avenir Heavy"/>
              <a:cs typeface="Avenir Heavy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884" y="6291832"/>
            <a:ext cx="541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BA202B"/>
                </a:solidFill>
                <a:latin typeface="Brandon Grotesque Black"/>
                <a:cs typeface="Brandon Grotesque Black"/>
              </a:rPr>
              <a:t>NEW</a:t>
            </a:r>
            <a:endParaRPr sz="1800">
              <a:latin typeface="Brandon Grotesque Black"/>
              <a:cs typeface="Brandon Grotesque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003" y="7077986"/>
            <a:ext cx="3648710" cy="136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I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tem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N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o: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332)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800" i="1">
                <a:solidFill>
                  <a:srgbClr val="404040"/>
                </a:solidFill>
                <a:latin typeface="Avenir Book"/>
                <a:cs typeface="Avenir Book"/>
              </a:rPr>
              <a:t>US Pat. D709,949; 8,847,930 &amp; 9,092,077</a:t>
            </a:r>
            <a:endParaRPr sz="800">
              <a:latin typeface="Avenir Book"/>
              <a:cs typeface="Avenir Book"/>
            </a:endParaRPr>
          </a:p>
          <a:p>
            <a:pPr marL="25400" marR="28575" indent="-635">
              <a:lnSpc>
                <a:spcPct val="100000"/>
              </a:lnSpc>
            </a:pP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The multifunction 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Javalina</a:t>
            </a:r>
            <a:r>
              <a:rPr dirty="0" baseline="29914" sz="975" spc="-7">
                <a:solidFill>
                  <a:srgbClr val="404040"/>
                </a:solidFill>
                <a:latin typeface="Avenir Book"/>
                <a:cs typeface="Avenir Book"/>
              </a:rPr>
              <a:t>®</a:t>
            </a:r>
            <a:r>
              <a:rPr dirty="0" baseline="29914" sz="975" spc="254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features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a handy stylus tip </a:t>
            </a:r>
            <a:r>
              <a:rPr dirty="0" sz="1100" spc="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with a white 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barrel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and classic color trims to choose 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from. </a:t>
            </a:r>
            <a:r>
              <a:rPr dirty="0" sz="1100" spc="-29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Paired</a:t>
            </a:r>
            <a:r>
              <a:rPr dirty="0" sz="1100" spc="-1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with</a:t>
            </a:r>
            <a:r>
              <a:rPr dirty="0" sz="1100" spc="-1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our</a:t>
            </a:r>
            <a:r>
              <a:rPr dirty="0" sz="1100" spc="-1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guaranteed</a:t>
            </a:r>
            <a:r>
              <a:rPr dirty="0" sz="1100" spc="-1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ultra-smooth</a:t>
            </a:r>
            <a:r>
              <a:rPr dirty="0" sz="1100" spc="-1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writing</a:t>
            </a:r>
            <a:r>
              <a:rPr dirty="0" sz="1100" spc="-1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cartridge </a:t>
            </a:r>
            <a:r>
              <a:rPr dirty="0" sz="1100" spc="-30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in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black ink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for writing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perfection!</a:t>
            </a:r>
            <a:endParaRPr sz="1100">
              <a:latin typeface="Avenir Book"/>
              <a:cs typeface="Avenir Book"/>
            </a:endParaRPr>
          </a:p>
          <a:p>
            <a:pPr marL="25400" marR="17780">
              <a:lnSpc>
                <a:spcPct val="100000"/>
              </a:lnSpc>
              <a:spcBef>
                <a:spcPts val="1320"/>
              </a:spcBef>
            </a:pP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Please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note,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the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Patriotic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color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pen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with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red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and</a:t>
            </a:r>
            <a:r>
              <a:rPr dirty="0" sz="1100" spc="-1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blue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trim </a:t>
            </a:r>
            <a:r>
              <a:rPr dirty="0" sz="1100" spc="-300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comes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>
                <a:solidFill>
                  <a:srgbClr val="404040"/>
                </a:solidFill>
                <a:latin typeface="Avenir Book"/>
                <a:cs typeface="Avenir Book"/>
              </a:rPr>
              <a:t>with black ink</a:t>
            </a:r>
            <a:r>
              <a:rPr dirty="0" sz="1100" spc="-5">
                <a:solidFill>
                  <a:srgbClr val="404040"/>
                </a:solidFill>
                <a:latin typeface="Avenir Book"/>
                <a:cs typeface="Avenir Book"/>
              </a:rPr>
              <a:t> </a:t>
            </a:r>
            <a:r>
              <a:rPr dirty="0" sz="1100" spc="-25">
                <a:solidFill>
                  <a:srgbClr val="404040"/>
                </a:solidFill>
                <a:latin typeface="Avenir Book"/>
                <a:cs typeface="Avenir Book"/>
              </a:rPr>
              <a:t>only.</a:t>
            </a:r>
            <a:endParaRPr sz="1100">
              <a:latin typeface="Avenir Book"/>
              <a:cs typeface="Avenir Book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207735" y="8627141"/>
            <a:ext cx="266065" cy="185420"/>
            <a:chOff x="1207735" y="8627141"/>
            <a:chExt cx="266065" cy="185420"/>
          </a:xfrm>
        </p:grpSpPr>
        <p:sp>
          <p:nvSpPr>
            <p:cNvPr id="11" name="object 11"/>
            <p:cNvSpPr/>
            <p:nvPr/>
          </p:nvSpPr>
          <p:spPr>
            <a:xfrm>
              <a:off x="1207735" y="8627141"/>
              <a:ext cx="47625" cy="185420"/>
            </a:xfrm>
            <a:custGeom>
              <a:avLst/>
              <a:gdLst/>
              <a:ahLst/>
              <a:cxnLst/>
              <a:rect l="l" t="t" r="r" b="b"/>
              <a:pathLst>
                <a:path w="47625" h="185420">
                  <a:moveTo>
                    <a:pt x="26695" y="0"/>
                  </a:moveTo>
                  <a:lnTo>
                    <a:pt x="20751" y="0"/>
                  </a:lnTo>
                  <a:lnTo>
                    <a:pt x="12676" y="1631"/>
                  </a:lnTo>
                  <a:lnTo>
                    <a:pt x="6080" y="6080"/>
                  </a:lnTo>
                  <a:lnTo>
                    <a:pt x="1631" y="12676"/>
                  </a:lnTo>
                  <a:lnTo>
                    <a:pt x="0" y="20751"/>
                  </a:lnTo>
                  <a:lnTo>
                    <a:pt x="0" y="164134"/>
                  </a:lnTo>
                  <a:lnTo>
                    <a:pt x="1631" y="172215"/>
                  </a:lnTo>
                  <a:lnTo>
                    <a:pt x="6080" y="178811"/>
                  </a:lnTo>
                  <a:lnTo>
                    <a:pt x="12676" y="183256"/>
                  </a:lnTo>
                  <a:lnTo>
                    <a:pt x="20751" y="184886"/>
                  </a:lnTo>
                  <a:lnTo>
                    <a:pt x="26695" y="184886"/>
                  </a:lnTo>
                  <a:lnTo>
                    <a:pt x="34770" y="183256"/>
                  </a:lnTo>
                  <a:lnTo>
                    <a:pt x="41367" y="178811"/>
                  </a:lnTo>
                  <a:lnTo>
                    <a:pt x="45815" y="172215"/>
                  </a:lnTo>
                  <a:lnTo>
                    <a:pt x="47447" y="164134"/>
                  </a:lnTo>
                  <a:lnTo>
                    <a:pt x="47447" y="20751"/>
                  </a:lnTo>
                  <a:lnTo>
                    <a:pt x="45815" y="12676"/>
                  </a:lnTo>
                  <a:lnTo>
                    <a:pt x="41367" y="6080"/>
                  </a:lnTo>
                  <a:lnTo>
                    <a:pt x="34770" y="1631"/>
                  </a:lnTo>
                  <a:lnTo>
                    <a:pt x="26695" y="0"/>
                  </a:lnTo>
                  <a:close/>
                </a:path>
              </a:pathLst>
            </a:custGeom>
            <a:solidFill>
              <a:srgbClr val="6D6F7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86940" y="8627141"/>
              <a:ext cx="186435" cy="184886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1844" y="8609818"/>
            <a:ext cx="233921" cy="231813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3652" y="8598438"/>
            <a:ext cx="262547" cy="2422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C3F8C3-518F-40AF-86C6-93DBF83FDD0D}"/>
</file>

<file path=customXml/itemProps2.xml><?xml version="1.0" encoding="utf-8"?>
<ds:datastoreItem xmlns:ds="http://schemas.openxmlformats.org/officeDocument/2006/customXml" ds:itemID="{EFB5E2FA-0960-4798-B6F2-77B72D4F6F36}"/>
</file>

<file path=customXml/itemProps3.xml><?xml version="1.0" encoding="utf-8"?>
<ds:datastoreItem xmlns:ds="http://schemas.openxmlformats.org/officeDocument/2006/customXml" ds:itemID="{DA2CC2BE-4BB7-4378-80F7-CC51B0F62AD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332_Patriotic_CFPF</dc:title>
  <dcterms:created xsi:type="dcterms:W3CDTF">2021-07-29T20:22:24Z</dcterms:created>
  <dcterms:modified xsi:type="dcterms:W3CDTF">2021-07-29T20:22:24Z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2021-07-29T00:00:00Z</vt:filetime>
  </property>
  <property fmtid="{D5CDD505-2E9C-101B-9397-08002B2CF9AE}" pid="3" name="Creator">
    <vt:lpwstr>Adobe Illustrator 25.3 (Windows)</vt:lpwstr>
  </property>
  <property fmtid="{D5CDD505-2E9C-101B-9397-08002B2CF9AE}" pid="4" name="LastSaved">
    <vt:filetime>2021-07-29T00:00:00Z</vt:filetime>
  </property>
  <property fmtid="{D5CDD505-2E9C-101B-9397-08002B2CF9AE}" pid="5" name="ContentTypeId">
    <vt:lpwstr>0x010100EFFB0F71639D48448B8E76610D94F0EE</vt:lpwstr>
  </property>
</Properties>
</file>