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8666" y="2183091"/>
            <a:ext cx="1473733" cy="90544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98666" y="2183091"/>
            <a:ext cx="1473733" cy="7637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98666" y="2183091"/>
            <a:ext cx="1473733" cy="5536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36349" y="2512504"/>
            <a:ext cx="2524211" cy="130381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11463" y="855983"/>
            <a:ext cx="3933201" cy="21463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55571" y="1067269"/>
            <a:ext cx="1925662" cy="5679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55571" y="880668"/>
            <a:ext cx="2678178" cy="13379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39296" y="2308986"/>
            <a:ext cx="1847011" cy="160482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26066" y="1454061"/>
            <a:ext cx="4202485" cy="308354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78312" y="3173006"/>
            <a:ext cx="1851012" cy="106001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178312" y="3171126"/>
            <a:ext cx="3458138" cy="177325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12301" y="3169793"/>
            <a:ext cx="1744179" cy="135269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12301" y="3169793"/>
            <a:ext cx="2571552" cy="208503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2829496"/>
            <a:ext cx="1935627" cy="13405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0" y="2087867"/>
            <a:ext cx="2948102" cy="293882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15274" y="1227962"/>
            <a:ext cx="2576753" cy="199841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206819"/>
            <a:ext cx="5414949" cy="41014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461780" y="406706"/>
            <a:ext cx="558965" cy="495020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59885" y="447622"/>
            <a:ext cx="520214" cy="4879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01" y="9439361"/>
            <a:ext cx="4803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</a:t>
            </a:r>
            <a:r>
              <a:rPr dirty="0" sz="800" spc="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through</a:t>
            </a:r>
            <a:r>
              <a:rPr dirty="0" sz="800" spc="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12/31/2021.</a:t>
            </a:r>
            <a:r>
              <a:rPr dirty="0" sz="800" spc="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spc="-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Full</a:t>
            </a:r>
            <a:r>
              <a:rPr dirty="0" sz="900" spc="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color:</a:t>
            </a:r>
            <a:r>
              <a:rPr dirty="0" sz="900" spc="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Setup</a:t>
            </a:r>
            <a:r>
              <a:rPr dirty="0" sz="900" spc="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charge</a:t>
            </a:r>
            <a:r>
              <a:rPr dirty="0" sz="900" spc="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$45</a:t>
            </a:r>
            <a:r>
              <a:rPr dirty="0" sz="900" spc="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run</a:t>
            </a:r>
            <a:r>
              <a:rPr dirty="0" sz="900" spc="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charge</a:t>
            </a:r>
            <a:r>
              <a:rPr dirty="0" sz="900" spc="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35¢</a:t>
            </a:r>
            <a:r>
              <a:rPr dirty="0" sz="900" spc="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ea.</a:t>
            </a:r>
            <a:r>
              <a:rPr dirty="0" sz="900" spc="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Standard</a:t>
            </a:r>
            <a:r>
              <a:rPr dirty="0" sz="900" spc="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production</a:t>
            </a:r>
            <a:r>
              <a:rPr dirty="0" sz="900" spc="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is</a:t>
            </a:r>
            <a:r>
              <a:rPr dirty="0" sz="900" spc="1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five</a:t>
            </a:r>
            <a:r>
              <a:rPr dirty="0" sz="900" spc="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business </a:t>
            </a:r>
            <a:r>
              <a:rPr dirty="0" sz="900" spc="-18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days.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FOB MA. All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pricing in USD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and subject to change.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Complete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product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information</a:t>
            </a:r>
            <a:r>
              <a:rPr dirty="0" sz="900" spc="-5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900" b="0">
                <a:solidFill>
                  <a:srgbClr val="59595C"/>
                </a:solidFill>
                <a:latin typeface="Brandon Grotesque Regular"/>
                <a:cs typeface="Brandon Grotesque Regular"/>
              </a:rPr>
              <a:t>available.</a:t>
            </a:r>
            <a:endParaRPr sz="900">
              <a:latin typeface="Brandon Grotesque Regular"/>
              <a:cs typeface="Brandon Grotesque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995" y="5960666"/>
            <a:ext cx="4023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14" b="1">
                <a:solidFill>
                  <a:srgbClr val="424143"/>
                </a:solidFill>
                <a:latin typeface="Brandon Grotesque Black"/>
                <a:cs typeface="Brandon Grotesque Black"/>
              </a:rPr>
              <a:t>C</a:t>
            </a:r>
            <a:r>
              <a:rPr dirty="0" sz="3600" spc="-120" b="1">
                <a:solidFill>
                  <a:srgbClr val="424143"/>
                </a:solidFill>
                <a:latin typeface="Brandon Grotesque Black"/>
                <a:cs typeface="Brandon Grotesque Black"/>
              </a:rPr>
              <a:t>O</a:t>
            </a:r>
            <a:r>
              <a:rPr dirty="0" sz="3600" spc="-95" b="1">
                <a:solidFill>
                  <a:srgbClr val="424143"/>
                </a:solidFill>
                <a:latin typeface="Brandon Grotesque Black"/>
                <a:cs typeface="Brandon Grotesque Black"/>
              </a:rPr>
              <a:t>L</a:t>
            </a:r>
            <a:r>
              <a:rPr dirty="0" sz="3600" spc="-100" b="1">
                <a:solidFill>
                  <a:srgbClr val="424143"/>
                </a:solidFill>
                <a:latin typeface="Brandon Grotesque Black"/>
                <a:cs typeface="Brandon Grotesque Black"/>
              </a:rPr>
              <a:t>O</a:t>
            </a:r>
            <a:r>
              <a:rPr dirty="0" sz="3600" spc="-250" b="1">
                <a:solidFill>
                  <a:srgbClr val="424143"/>
                </a:solidFill>
                <a:latin typeface="Brandon Grotesque Black"/>
                <a:cs typeface="Brandon Grotesque Black"/>
              </a:rPr>
              <a:t>R</a:t>
            </a:r>
            <a:r>
              <a:rPr dirty="0" sz="3600" spc="-170" b="1">
                <a:solidFill>
                  <a:srgbClr val="424143"/>
                </a:solidFill>
                <a:latin typeface="Brandon Grotesque Black"/>
                <a:cs typeface="Brandon Grotesque Black"/>
              </a:rPr>
              <a:t>-</a:t>
            </a:r>
            <a:r>
              <a:rPr dirty="0" sz="3600" spc="-100" b="1">
                <a:solidFill>
                  <a:srgbClr val="424143"/>
                </a:solidFill>
                <a:latin typeface="Brandon Grotesque Black"/>
                <a:cs typeface="Brandon Grotesque Black"/>
              </a:rPr>
              <a:t>FULL</a:t>
            </a:r>
            <a:r>
              <a:rPr dirty="0" sz="3600" spc="-100" b="1">
                <a:solidFill>
                  <a:srgbClr val="424143"/>
                </a:solidFill>
                <a:latin typeface="Brandon Grotesque Black"/>
                <a:cs typeface="Brandon Grotesque Black"/>
              </a:rPr>
              <a:t> </a:t>
            </a:r>
            <a:r>
              <a:rPr dirty="0" sz="3600" spc="-114" b="1">
                <a:solidFill>
                  <a:srgbClr val="424143"/>
                </a:solidFill>
                <a:latin typeface="Brandon Grotesque Black"/>
                <a:cs typeface="Brandon Grotesque Black"/>
              </a:rPr>
              <a:t>P</a:t>
            </a:r>
            <a:r>
              <a:rPr dirty="0" sz="3600" spc="-100" b="1">
                <a:solidFill>
                  <a:srgbClr val="424143"/>
                </a:solidFill>
                <a:latin typeface="Brandon Grotesque Black"/>
                <a:cs typeface="Brandon Grotesque Black"/>
              </a:rPr>
              <a:t>ENS</a:t>
            </a:r>
            <a:endParaRPr sz="3600">
              <a:latin typeface="Brandon Grotesque Black"/>
              <a:cs typeface="Brandon Grotesque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119" y="6387152"/>
            <a:ext cx="3329304" cy="65595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100" spc="-15" b="0">
                <a:solidFill>
                  <a:srgbClr val="424143"/>
                </a:solidFill>
                <a:latin typeface="Brandon Grotesque Medium"/>
                <a:cs typeface="Brandon Grotesque Medium"/>
              </a:rPr>
              <a:t>Print </a:t>
            </a:r>
            <a:r>
              <a:rPr dirty="0" sz="2100" spc="-5" b="0">
                <a:solidFill>
                  <a:srgbClr val="424143"/>
                </a:solidFill>
                <a:latin typeface="Brandon Grotesque Medium"/>
                <a:cs typeface="Brandon Grotesque Medium"/>
              </a:rPr>
              <a:t>anything</a:t>
            </a:r>
            <a:r>
              <a:rPr dirty="0" sz="2100" spc="-15" b="0">
                <a:solidFill>
                  <a:srgbClr val="424143"/>
                </a:solidFill>
                <a:latin typeface="Brandon Grotesque Medium"/>
                <a:cs typeface="Brandon Grotesque Medium"/>
              </a:rPr>
              <a:t> </a:t>
            </a:r>
            <a:r>
              <a:rPr dirty="0" sz="2100" b="0">
                <a:solidFill>
                  <a:srgbClr val="424143"/>
                </a:solidFill>
                <a:latin typeface="Brandon Grotesque Medium"/>
                <a:cs typeface="Brandon Grotesque Medium"/>
              </a:rPr>
              <a:t>you</a:t>
            </a:r>
            <a:r>
              <a:rPr dirty="0" sz="2100" spc="-15" b="0">
                <a:solidFill>
                  <a:srgbClr val="424143"/>
                </a:solidFill>
                <a:latin typeface="Brandon Grotesque Medium"/>
                <a:cs typeface="Brandon Grotesque Medium"/>
              </a:rPr>
              <a:t> </a:t>
            </a:r>
            <a:r>
              <a:rPr dirty="0" sz="2100" b="0">
                <a:solidFill>
                  <a:srgbClr val="424143"/>
                </a:solidFill>
                <a:latin typeface="Brandon Grotesque Medium"/>
                <a:cs typeface="Brandon Grotesque Medium"/>
              </a:rPr>
              <a:t>can</a:t>
            </a:r>
            <a:r>
              <a:rPr dirty="0" sz="2100" spc="-15" b="0">
                <a:solidFill>
                  <a:srgbClr val="424143"/>
                </a:solidFill>
                <a:latin typeface="Brandon Grotesque Medium"/>
                <a:cs typeface="Brandon Grotesque Medium"/>
              </a:rPr>
              <a:t> </a:t>
            </a:r>
            <a:r>
              <a:rPr dirty="0" sz="2100" b="0">
                <a:solidFill>
                  <a:srgbClr val="424143"/>
                </a:solidFill>
                <a:latin typeface="Brandon Grotesque Medium"/>
                <a:cs typeface="Brandon Grotesque Medium"/>
              </a:rPr>
              <a:t>imagine.</a:t>
            </a:r>
            <a:endParaRPr sz="2100">
              <a:latin typeface="Brandon Grotesque Medium"/>
              <a:cs typeface="Brandon Grotesque Medium"/>
            </a:endParaRPr>
          </a:p>
          <a:p>
            <a:pPr marL="53340">
              <a:lnSpc>
                <a:spcPct val="100000"/>
              </a:lnSpc>
              <a:spcBef>
                <a:spcPts val="335"/>
              </a:spcBef>
            </a:pPr>
            <a:r>
              <a:rPr dirty="0" sz="1300" spc="-1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Available</a:t>
            </a:r>
            <a:r>
              <a:rPr dirty="0" sz="1300" spc="-15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30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on</a:t>
            </a:r>
            <a:r>
              <a:rPr dirty="0" sz="1300" spc="-1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30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select</a:t>
            </a:r>
            <a:r>
              <a:rPr dirty="0" sz="1300" spc="-1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30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plastic</a:t>
            </a:r>
            <a:r>
              <a:rPr dirty="0" sz="1300" spc="-1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30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and</a:t>
            </a:r>
            <a:r>
              <a:rPr dirty="0" sz="1300" spc="-15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30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metal</a:t>
            </a:r>
            <a:r>
              <a:rPr dirty="0" sz="1300" spc="-1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30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pen</a:t>
            </a:r>
            <a:r>
              <a:rPr dirty="0" sz="1300" spc="-1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300" b="0">
                <a:solidFill>
                  <a:srgbClr val="414042"/>
                </a:solidFill>
                <a:latin typeface="Brandon Grotesque Regular"/>
                <a:cs typeface="Brandon Grotesque Regular"/>
              </a:rPr>
              <a:t>styles.</a:t>
            </a:r>
            <a:endParaRPr sz="1300">
              <a:latin typeface="Brandon Grotesque Regular"/>
              <a:cs typeface="Brandon Grotesque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544" y="7278724"/>
            <a:ext cx="1706245" cy="444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A.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70" b="1">
                <a:solidFill>
                  <a:srgbClr val="58595B"/>
                </a:solidFill>
                <a:latin typeface="Brandon Grotesque Bold"/>
                <a:cs typeface="Brandon Grotesque Bold"/>
              </a:rPr>
              <a:t>C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orbato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65" b="1">
                <a:solidFill>
                  <a:srgbClr val="58595B"/>
                </a:solidFill>
                <a:latin typeface="Brandon Grotesque Bold"/>
                <a:cs typeface="Brandon Grotesque Bold"/>
              </a:rPr>
              <a:t>C</a:t>
            </a:r>
            <a:r>
              <a:rPr dirty="0" sz="1650" spc="-30" b="1">
                <a:solidFill>
                  <a:srgbClr val="58595B"/>
                </a:solidFill>
                <a:latin typeface="Brandon Grotesque Bold"/>
                <a:cs typeface="Brandon Grotesque Bold"/>
              </a:rPr>
              <a:t>o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m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fort</a:t>
            </a:r>
            <a:endParaRPr sz="1650">
              <a:latin typeface="Brandon Grotesque Bold"/>
              <a:cs typeface="Brandon Grotesque Bold"/>
            </a:endParaRPr>
          </a:p>
          <a:p>
            <a:pPr marL="283845">
              <a:lnSpc>
                <a:spcPct val="100000"/>
              </a:lnSpc>
              <a:spcBef>
                <a:spcPts val="45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1050" spc="-3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253</a:t>
            </a:r>
            <a:endParaRPr sz="1050">
              <a:latin typeface="Brandon Grotesque Regular"/>
              <a:cs typeface="Brandon Grotesque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456" y="8119070"/>
            <a:ext cx="1450975" cy="43688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B.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00" spc="-70" b="1">
                <a:solidFill>
                  <a:srgbClr val="58595B"/>
                </a:solidFill>
                <a:latin typeface="Brandon Grotesque Bold"/>
                <a:cs typeface="Brandon Grotesque Bold"/>
              </a:rPr>
              <a:t>J</a:t>
            </a:r>
            <a:r>
              <a:rPr dirty="0" sz="160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avalin</a:t>
            </a:r>
            <a:r>
              <a:rPr dirty="0" sz="1600" spc="-55" b="1">
                <a:solidFill>
                  <a:srgbClr val="58595B"/>
                </a:solidFill>
                <a:latin typeface="Brandon Grotesque Bold"/>
                <a:cs typeface="Brandon Grotesque Bold"/>
              </a:rPr>
              <a:t>a</a:t>
            </a:r>
            <a:r>
              <a:rPr dirty="0" baseline="33950" sz="1350" b="1">
                <a:solidFill>
                  <a:srgbClr val="58595B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3950" sz="1350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baseline="33950" sz="1350" spc="-142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00" spc="-90" b="1">
                <a:solidFill>
                  <a:srgbClr val="58595B"/>
                </a:solidFill>
                <a:latin typeface="Brandon Grotesque Bold"/>
                <a:cs typeface="Brandon Grotesque Bold"/>
              </a:rPr>
              <a:t>P</a:t>
            </a:r>
            <a:r>
              <a:rPr dirty="0" sz="160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u</a:t>
            </a:r>
            <a:r>
              <a:rPr dirty="0" sz="1600" spc="-50" b="1">
                <a:solidFill>
                  <a:srgbClr val="58595B"/>
                </a:solidFill>
                <a:latin typeface="Brandon Grotesque Bold"/>
                <a:cs typeface="Brandon Grotesque Bold"/>
              </a:rPr>
              <a:t>r</a:t>
            </a:r>
            <a:r>
              <a:rPr dirty="0" sz="160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e</a:t>
            </a:r>
            <a:endParaRPr sz="1600">
              <a:latin typeface="Brandon Grotesque Bold"/>
              <a:cs typeface="Brandon Grotesque Bold"/>
            </a:endParaRPr>
          </a:p>
          <a:p>
            <a:pPr marL="287655">
              <a:lnSpc>
                <a:spcPct val="100000"/>
              </a:lnSpc>
              <a:spcBef>
                <a:spcPts val="45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1050" spc="-3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300</a:t>
            </a:r>
            <a:endParaRPr sz="1050">
              <a:latin typeface="Brandon Grotesque Regular"/>
              <a:cs typeface="Brandon Grotesque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7299" y="7278724"/>
            <a:ext cx="1883410" cy="444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40" b="1">
                <a:solidFill>
                  <a:srgbClr val="58595B"/>
                </a:solidFill>
                <a:latin typeface="Brandon Grotesque Bold"/>
                <a:cs typeface="Brandon Grotesque Bold"/>
              </a:rPr>
              <a:t>C.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Javalina</a:t>
            </a:r>
            <a:r>
              <a:rPr dirty="0" baseline="32163" sz="1425" spc="-67" b="1">
                <a:solidFill>
                  <a:srgbClr val="58595B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2163" sz="1425" spc="172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Shimmer</a:t>
            </a:r>
            <a:endParaRPr sz="1650">
              <a:latin typeface="Brandon Grotesque Bold"/>
              <a:cs typeface="Brandon Grotesque Bold"/>
            </a:endParaRPr>
          </a:p>
          <a:p>
            <a:pPr marL="309245">
              <a:lnSpc>
                <a:spcPct val="100000"/>
              </a:lnSpc>
              <a:spcBef>
                <a:spcPts val="45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1050" spc="-3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312</a:t>
            </a:r>
            <a:endParaRPr sz="1050">
              <a:latin typeface="Brandon Grotesque Regular"/>
              <a:cs typeface="Brandon Grotesque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2610" y="8111418"/>
            <a:ext cx="1990089" cy="444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70" b="1">
                <a:solidFill>
                  <a:srgbClr val="58595B"/>
                </a:solidFill>
                <a:latin typeface="Brandon Grotesque Bold"/>
                <a:cs typeface="Brandon Grotesque Bold"/>
              </a:rPr>
              <a:t>D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.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M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a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r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di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G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ra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s</a:t>
            </a:r>
            <a:r>
              <a:rPr dirty="0" baseline="32163" sz="1425" spc="-22" b="1">
                <a:solidFill>
                  <a:srgbClr val="58595B"/>
                </a:solidFill>
                <a:latin typeface="Brandon Grotesque Bold"/>
                <a:cs typeface="Brandon Grotesque Bold"/>
              </a:rPr>
              <a:t>®</a:t>
            </a:r>
            <a:r>
              <a:rPr dirty="0" baseline="32163" sz="142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baseline="32163" sz="1425" spc="-157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60" b="1">
                <a:solidFill>
                  <a:srgbClr val="58595B"/>
                </a:solidFill>
                <a:latin typeface="Brandon Grotesque Bold"/>
                <a:cs typeface="Brandon Grotesque Bold"/>
              </a:rPr>
              <a:t>J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ubilee</a:t>
            </a:r>
            <a:endParaRPr sz="1650">
              <a:latin typeface="Brandon Grotesque Bold"/>
              <a:cs typeface="Brandon Grotesque Bold"/>
            </a:endParaRPr>
          </a:p>
          <a:p>
            <a:pPr marL="287655">
              <a:lnSpc>
                <a:spcPct val="100000"/>
              </a:lnSpc>
              <a:spcBef>
                <a:spcPts val="45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1050" spc="-3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412</a:t>
            </a:r>
            <a:endParaRPr sz="1050">
              <a:latin typeface="Brandon Grotesque Regular"/>
              <a:cs typeface="Brandon Grotesque Regular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0003" y="6097833"/>
            <a:ext cx="379434" cy="3794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88402" y="7278724"/>
            <a:ext cx="1109345" cy="6261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E.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 </a:t>
            </a:r>
            <a:r>
              <a:rPr dirty="0" sz="1650" spc="-50" b="1">
                <a:solidFill>
                  <a:srgbClr val="58595B"/>
                </a:solidFill>
                <a:latin typeface="Brandon Grotesque Bold"/>
                <a:cs typeface="Brandon Grotesque Bold"/>
              </a:rPr>
              <a:t>A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rub</a:t>
            </a:r>
            <a:r>
              <a:rPr dirty="0" sz="1650" spc="-45" b="1">
                <a:solidFill>
                  <a:srgbClr val="58595B"/>
                </a:solidFill>
                <a:latin typeface="Brandon Grotesque Bold"/>
                <a:cs typeface="Brandon Grotesque Bold"/>
              </a:rPr>
              <a:t>a</a:t>
            </a:r>
            <a:r>
              <a:rPr dirty="0" baseline="32163" sz="1425" spc="-22" b="1">
                <a:solidFill>
                  <a:srgbClr val="58595B"/>
                </a:solidFill>
                <a:latin typeface="Brandon Grotesque Bold"/>
                <a:cs typeface="Brandon Grotesque Bold"/>
              </a:rPr>
              <a:t>®</a:t>
            </a:r>
            <a:endParaRPr baseline="32163" sz="1425">
              <a:latin typeface="Brandon Grotesque Bold"/>
              <a:cs typeface="Brandon Grotesque Bold"/>
            </a:endParaRPr>
          </a:p>
          <a:p>
            <a:pPr marL="249554">
              <a:lnSpc>
                <a:spcPct val="100000"/>
              </a:lnSpc>
              <a:spcBef>
                <a:spcPts val="45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Item:</a:t>
            </a:r>
            <a:r>
              <a:rPr dirty="0" sz="1050" spc="-3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683</a:t>
            </a:r>
            <a:endParaRPr sz="1050">
              <a:latin typeface="Brandon Grotesque Regular"/>
              <a:cs typeface="Brandon Grotesque Regular"/>
            </a:endParaRPr>
          </a:p>
          <a:p>
            <a:pPr marL="249554">
              <a:lnSpc>
                <a:spcPct val="100000"/>
              </a:lnSpc>
              <a:spcBef>
                <a:spcPts val="170"/>
              </a:spcBef>
            </a:pP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White</a:t>
            </a:r>
            <a:r>
              <a:rPr dirty="0" sz="1050" spc="-2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pen</a:t>
            </a:r>
            <a:r>
              <a:rPr dirty="0" sz="1050" spc="-20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050" spc="-5" b="0">
                <a:solidFill>
                  <a:srgbClr val="58595B"/>
                </a:solidFill>
                <a:latin typeface="Brandon Grotesque Regular"/>
                <a:cs typeface="Brandon Grotesque Regular"/>
              </a:rPr>
              <a:t>only.</a:t>
            </a:r>
            <a:endParaRPr sz="1050">
              <a:latin typeface="Brandon Grotesque Regular"/>
              <a:cs typeface="Brandon Grotesque Regula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75488" y="7580547"/>
            <a:ext cx="533400" cy="115570"/>
            <a:chOff x="1375488" y="7580547"/>
            <a:chExt cx="533400" cy="1155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5488" y="7580547"/>
              <a:ext cx="115100" cy="115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4825" y="7580547"/>
              <a:ext cx="115100" cy="115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3499" y="7580547"/>
              <a:ext cx="115100" cy="1151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4162" y="7580547"/>
              <a:ext cx="115100" cy="11511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384142" y="8408209"/>
            <a:ext cx="672465" cy="115570"/>
            <a:chOff x="1384142" y="8408209"/>
            <a:chExt cx="672465" cy="1155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4142" y="8408209"/>
              <a:ext cx="115100" cy="1151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3480" y="8408209"/>
              <a:ext cx="115100" cy="1151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2817" y="8408209"/>
              <a:ext cx="115100" cy="1151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2154" y="8408209"/>
              <a:ext cx="115100" cy="1151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1490" y="8408209"/>
              <a:ext cx="115100" cy="11511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612572" y="8409058"/>
            <a:ext cx="949325" cy="115570"/>
            <a:chOff x="3612572" y="8409058"/>
            <a:chExt cx="949325" cy="11557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2572" y="8409058"/>
              <a:ext cx="115100" cy="1151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51907" y="8409058"/>
              <a:ext cx="115100" cy="1151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91246" y="8409058"/>
              <a:ext cx="115100" cy="1151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0582" y="8409058"/>
              <a:ext cx="115100" cy="1151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69919" y="8409058"/>
              <a:ext cx="115100" cy="115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08269" y="8409058"/>
              <a:ext cx="115100" cy="1151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46629" y="8409058"/>
              <a:ext cx="115100" cy="11511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600508" y="7581427"/>
            <a:ext cx="671830" cy="115570"/>
            <a:chOff x="3600508" y="7581427"/>
            <a:chExt cx="671830" cy="11557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00508" y="7581427"/>
              <a:ext cx="115100" cy="1151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9845" y="7581427"/>
              <a:ext cx="115100" cy="1151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79182" y="7581427"/>
              <a:ext cx="115100" cy="1151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18518" y="7581427"/>
              <a:ext cx="115100" cy="1151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56960" y="7581427"/>
              <a:ext cx="115100" cy="11511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5543944" y="368441"/>
            <a:ext cx="917575" cy="5276215"/>
            <a:chOff x="5543944" y="368441"/>
            <a:chExt cx="917575" cy="5276215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3944" y="368441"/>
              <a:ext cx="917446" cy="527608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55386" y="479577"/>
              <a:ext cx="497357" cy="485803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403003" y="452261"/>
            <a:ext cx="13716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15" b="0">
                <a:solidFill>
                  <a:srgbClr val="59595C"/>
                </a:solidFill>
                <a:latin typeface="Brandon Grotesque Medium"/>
                <a:cs typeface="Brandon Grotesque Medium"/>
              </a:rPr>
              <a:t>A</a:t>
            </a:r>
            <a:endParaRPr sz="1300">
              <a:latin typeface="Brandon Grotesque Medium"/>
              <a:cs typeface="Brandon Grotesque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12331" y="462875"/>
            <a:ext cx="13081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15" b="0">
                <a:solidFill>
                  <a:srgbClr val="59595C"/>
                </a:solidFill>
                <a:latin typeface="Brandon Grotesque Medium"/>
                <a:cs typeface="Brandon Grotesque Medium"/>
              </a:rPr>
              <a:t>B</a:t>
            </a:r>
            <a:endParaRPr sz="1300">
              <a:latin typeface="Brandon Grotesque Medium"/>
              <a:cs typeface="Brandon Grotesque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23109" y="462875"/>
            <a:ext cx="14287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15" b="0">
                <a:solidFill>
                  <a:srgbClr val="59595C"/>
                </a:solidFill>
                <a:latin typeface="Brandon Grotesque Medium"/>
                <a:cs typeface="Brandon Grotesque Medium"/>
              </a:rPr>
              <a:t>C</a:t>
            </a:r>
            <a:endParaRPr sz="1300">
              <a:latin typeface="Brandon Grotesque Medium"/>
              <a:cs typeface="Brandon Grotesque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04574" y="462875"/>
            <a:ext cx="15113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15" b="0">
                <a:solidFill>
                  <a:srgbClr val="59595C"/>
                </a:solidFill>
                <a:latin typeface="Brandon Grotesque Medium"/>
                <a:cs typeface="Brandon Grotesque Medium"/>
              </a:rPr>
              <a:t>D</a:t>
            </a:r>
            <a:endParaRPr sz="1300">
              <a:latin typeface="Brandon Grotesque Medium"/>
              <a:cs typeface="Brandon Grotesque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68586" y="462875"/>
            <a:ext cx="125095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15" b="0">
                <a:solidFill>
                  <a:srgbClr val="59595C"/>
                </a:solidFill>
                <a:latin typeface="Brandon Grotesque Medium"/>
                <a:cs typeface="Brandon Grotesque Medium"/>
              </a:rPr>
              <a:t>E</a:t>
            </a:r>
            <a:endParaRPr sz="1300">
              <a:latin typeface="Brandon Grotesque Medium"/>
              <a:cs typeface="Brandon Grotesque Medium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85366" y="390994"/>
            <a:ext cx="593382" cy="476655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492233" y="377761"/>
            <a:ext cx="596633" cy="4967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3" ma:contentTypeDescription="Create a new document." ma:contentTypeScope="" ma:versionID="e2ec25469f5c274a786d2698c1a55acc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37a664aa97074d17712625f5ae2d47c1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C47346-0110-45C3-83BE-23540C7B3C95}"/>
</file>

<file path=customXml/itemProps2.xml><?xml version="1.0" encoding="utf-8"?>
<ds:datastoreItem xmlns:ds="http://schemas.openxmlformats.org/officeDocument/2006/customXml" ds:itemID="{7FD1DBA7-65CD-4529-A599-6BF65A0D15A8}"/>
</file>

<file path=customXml/itemProps3.xml><?xml version="1.0" encoding="utf-8"?>
<ds:datastoreItem xmlns:ds="http://schemas.openxmlformats.org/officeDocument/2006/customXml" ds:itemID="{3B1BC225-BD94-4525-BCB7-31DA52802A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Hub_Full_Color_CFPF</dc:title>
  <dcterms:created xsi:type="dcterms:W3CDTF">2021-07-16T17:15:22Z</dcterms:created>
  <dcterms:modified xsi:type="dcterms:W3CDTF">2021-07-16T17:15:22Z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2021-07-16T00:00:00Z</vt:filetime>
  </property>
  <property fmtid="{D5CDD505-2E9C-101B-9397-08002B2CF9AE}" pid="3" name="Creator">
    <vt:lpwstr>Adobe Illustrator 25.3 (Windows)</vt:lpwstr>
  </property>
  <property fmtid="{D5CDD505-2E9C-101B-9397-08002B2CF9AE}" pid="4" name="LastSaved">
    <vt:filetime>2021-07-16T00:00:00Z</vt:filetime>
  </property>
  <property fmtid="{D5CDD505-2E9C-101B-9397-08002B2CF9AE}" pid="5" name="ContentTypeId">
    <vt:lpwstr>0x010100EFFB0F71639D48448B8E76610D94F0EE</vt:lpwstr>
  </property>
</Properties>
</file>