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01" y="9360879"/>
            <a:ext cx="4724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 through 12/31/2021.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1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 silkscreen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setup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$15. Optional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two and full color imprints available, additional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charges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and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 apply.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FREE </a:t>
            </a:r>
            <a:r>
              <a:rPr dirty="0" sz="800" spc="-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24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hour rush service available,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 apply. Standard production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is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five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business days. </a:t>
            </a:r>
            <a:r>
              <a:rPr dirty="0" sz="800" spc="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FOB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MA. All pricing in USD and subject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to change.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Complete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information available.</a:t>
            </a:r>
            <a:endParaRPr sz="800">
              <a:latin typeface="Brandon Grotesque Regular"/>
              <a:cs typeface="Brandon Grotesque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144" y="7648612"/>
            <a:ext cx="2127250" cy="444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A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.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70" b="1">
                <a:solidFill>
                  <a:srgbClr val="58595B"/>
                </a:solidFill>
                <a:latin typeface="Brandon Grotesque Bold"/>
                <a:cs typeface="Brandon Grotesque Bold"/>
              </a:rPr>
              <a:t>J</a:t>
            </a: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avalin</a:t>
            </a:r>
            <a:r>
              <a:rPr dirty="0" sz="1650" spc="-50" b="1">
                <a:solidFill>
                  <a:srgbClr val="58595B"/>
                </a:solidFill>
                <a:latin typeface="Brandon Grotesque Bold"/>
                <a:cs typeface="Brandon Grotesque Bold"/>
              </a:rPr>
              <a:t>a</a:t>
            </a:r>
            <a:r>
              <a:rPr dirty="0" baseline="32163" sz="1425" spc="-22" b="1">
                <a:solidFill>
                  <a:srgbClr val="58595B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2163" sz="142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baseline="32163" sz="1425" spc="-157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80" b="1">
                <a:solidFill>
                  <a:srgbClr val="58595B"/>
                </a:solidFill>
                <a:latin typeface="Brandon Grotesque Bold"/>
                <a:cs typeface="Brandon Grotesque Bold"/>
              </a:rPr>
              <a:t>P</a:t>
            </a:r>
            <a:r>
              <a:rPr dirty="0" sz="1650" spc="-50" b="1">
                <a:solidFill>
                  <a:srgbClr val="58595B"/>
                </a:solidFill>
                <a:latin typeface="Brandon Grotesque Bold"/>
                <a:cs typeface="Brandon Grotesque Bold"/>
              </a:rPr>
              <a:t>u</a:t>
            </a: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r</a:t>
            </a: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e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C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lassic</a:t>
            </a:r>
            <a:endParaRPr sz="1650">
              <a:latin typeface="Brandon Grotesque Bold"/>
              <a:cs typeface="Brandon Grotesque Bold"/>
            </a:endParaRPr>
          </a:p>
          <a:p>
            <a:pPr marL="309245">
              <a:lnSpc>
                <a:spcPct val="100000"/>
              </a:lnSpc>
              <a:spcBef>
                <a:spcPts val="45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1050" spc="-3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299</a:t>
            </a:r>
            <a:endParaRPr sz="1050">
              <a:latin typeface="Brandon Grotesque Regular"/>
              <a:cs typeface="Brandon Grotesque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609" y="9231767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 h="0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936" y="8194390"/>
            <a:ext cx="210571" cy="2105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0472" y="8202434"/>
            <a:ext cx="208889" cy="2070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551" y="8187396"/>
            <a:ext cx="244274" cy="2184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0196" y="8193833"/>
            <a:ext cx="205892" cy="2059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4420" y="8202434"/>
            <a:ext cx="208889" cy="2070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4146" y="8193833"/>
            <a:ext cx="205892" cy="20590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00065" y="7648612"/>
            <a:ext cx="1652905" cy="444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B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.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M</a:t>
            </a: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a</a:t>
            </a:r>
            <a:r>
              <a:rPr dirty="0" sz="1650" spc="-65" b="1">
                <a:solidFill>
                  <a:srgbClr val="58595B"/>
                </a:solidFill>
                <a:latin typeface="Brandon Grotesque Bold"/>
                <a:cs typeface="Brandon Grotesque Bold"/>
              </a:rPr>
              <a:t>x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G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lide</a:t>
            </a:r>
            <a:r>
              <a:rPr dirty="0" baseline="32163" sz="1425" spc="-22" b="1">
                <a:solidFill>
                  <a:srgbClr val="58595B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2163" sz="142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baseline="32163" sz="1425" spc="-157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80" b="1">
                <a:solidFill>
                  <a:srgbClr val="58595B"/>
                </a:solidFill>
                <a:latin typeface="Brandon Grotesque Bold"/>
                <a:cs typeface="Brandon Grotesque Bold"/>
              </a:rPr>
              <a:t>P</a:t>
            </a:r>
            <a:r>
              <a:rPr dirty="0" sz="1650" spc="-50" b="1">
                <a:solidFill>
                  <a:srgbClr val="58595B"/>
                </a:solidFill>
                <a:latin typeface="Brandon Grotesque Bold"/>
                <a:cs typeface="Brandon Grotesque Bold"/>
              </a:rPr>
              <a:t>u</a:t>
            </a: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r</a:t>
            </a: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e</a:t>
            </a:r>
            <a:endParaRPr sz="1650">
              <a:latin typeface="Brandon Grotesque Bold"/>
              <a:cs typeface="Brandon Grotesque Bold"/>
            </a:endParaRPr>
          </a:p>
          <a:p>
            <a:pPr marL="309245">
              <a:lnSpc>
                <a:spcPct val="100000"/>
              </a:lnSpc>
              <a:spcBef>
                <a:spcPts val="45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1050" spc="-3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582</a:t>
            </a:r>
            <a:endParaRPr sz="1050">
              <a:latin typeface="Brandon Grotesque Regular"/>
              <a:cs typeface="Brandon Grotesque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769" y="6477124"/>
            <a:ext cx="4881880" cy="97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100" spc="-90" b="1">
                <a:solidFill>
                  <a:srgbClr val="424143"/>
                </a:solidFill>
                <a:latin typeface="Brandon Grotesque Black"/>
                <a:cs typeface="Brandon Grotesque Black"/>
              </a:rPr>
              <a:t>BACK </a:t>
            </a:r>
            <a:r>
              <a:rPr dirty="0" sz="3100" spc="-95" b="1">
                <a:solidFill>
                  <a:srgbClr val="424143"/>
                </a:solidFill>
                <a:latin typeface="Brandon Grotesque Black"/>
                <a:cs typeface="Brandon Grotesque Black"/>
              </a:rPr>
              <a:t>TO </a:t>
            </a:r>
            <a:r>
              <a:rPr dirty="0" sz="3100" spc="-85" b="1">
                <a:solidFill>
                  <a:srgbClr val="424143"/>
                </a:solidFill>
                <a:latin typeface="Brandon Grotesque Black"/>
                <a:cs typeface="Brandon Grotesque Black"/>
              </a:rPr>
              <a:t>SCHOOL </a:t>
            </a:r>
            <a:r>
              <a:rPr dirty="0" sz="3100" spc="-90" b="1">
                <a:solidFill>
                  <a:srgbClr val="424143"/>
                </a:solidFill>
                <a:latin typeface="Brandon Grotesque Black"/>
                <a:cs typeface="Brandon Grotesque Black"/>
              </a:rPr>
              <a:t>WITH </a:t>
            </a:r>
            <a:r>
              <a:rPr dirty="0" sz="3100" spc="-85" b="1">
                <a:solidFill>
                  <a:srgbClr val="424143"/>
                </a:solidFill>
                <a:latin typeface="Brandon Grotesque Black"/>
                <a:cs typeface="Brandon Grotesque Black"/>
              </a:rPr>
              <a:t> </a:t>
            </a:r>
            <a:r>
              <a:rPr dirty="0" sz="3100" spc="-90" b="1">
                <a:solidFill>
                  <a:srgbClr val="424143"/>
                </a:solidFill>
                <a:latin typeface="Brandon Grotesque Black"/>
                <a:cs typeface="Brandon Grotesque Black"/>
              </a:rPr>
              <a:t>WRITING</a:t>
            </a:r>
            <a:r>
              <a:rPr dirty="0" sz="3100" spc="-105" b="1">
                <a:solidFill>
                  <a:srgbClr val="424143"/>
                </a:solidFill>
                <a:latin typeface="Brandon Grotesque Black"/>
                <a:cs typeface="Brandon Grotesque Black"/>
              </a:rPr>
              <a:t> </a:t>
            </a:r>
            <a:r>
              <a:rPr dirty="0" sz="3100" spc="-90" b="1">
                <a:solidFill>
                  <a:srgbClr val="424143"/>
                </a:solidFill>
                <a:latin typeface="Brandon Grotesque Black"/>
                <a:cs typeface="Brandon Grotesque Black"/>
              </a:rPr>
              <a:t>PEACE</a:t>
            </a:r>
            <a:r>
              <a:rPr dirty="0" sz="3100" spc="-100" b="1">
                <a:solidFill>
                  <a:srgbClr val="424143"/>
                </a:solidFill>
                <a:latin typeface="Brandon Grotesque Black"/>
                <a:cs typeface="Brandon Grotesque Black"/>
              </a:rPr>
              <a:t> </a:t>
            </a:r>
            <a:r>
              <a:rPr dirty="0" sz="3100" spc="-85" b="1">
                <a:solidFill>
                  <a:srgbClr val="424143"/>
                </a:solidFill>
                <a:latin typeface="Brandon Grotesque Black"/>
                <a:cs typeface="Brandon Grotesque Black"/>
              </a:rPr>
              <a:t>OF</a:t>
            </a:r>
            <a:r>
              <a:rPr dirty="0" sz="3100" spc="-100" b="1">
                <a:solidFill>
                  <a:srgbClr val="424143"/>
                </a:solidFill>
                <a:latin typeface="Brandon Grotesque Black"/>
                <a:cs typeface="Brandon Grotesque Black"/>
              </a:rPr>
              <a:t> </a:t>
            </a:r>
            <a:r>
              <a:rPr dirty="0" sz="3100" spc="-90" b="1">
                <a:solidFill>
                  <a:srgbClr val="424143"/>
                </a:solidFill>
                <a:latin typeface="Brandon Grotesque Black"/>
                <a:cs typeface="Brandon Grotesque Black"/>
              </a:rPr>
              <a:t>MIND!</a:t>
            </a:r>
            <a:endParaRPr sz="3100">
              <a:latin typeface="Brandon Grotesque Black"/>
              <a:cs typeface="Brandon Grotesque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56" y="1892"/>
            <a:ext cx="7765643" cy="610897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88083" y="860551"/>
            <a:ext cx="172720" cy="292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50" spc="-50" b="1">
                <a:solidFill>
                  <a:srgbClr val="414042"/>
                </a:solidFill>
                <a:latin typeface="Brandon Grotesque Bold"/>
                <a:cs typeface="Brandon Grotesque Bold"/>
              </a:rPr>
              <a:t>A</a:t>
            </a:r>
            <a:endParaRPr sz="1750">
              <a:latin typeface="Brandon Grotesque Bold"/>
              <a:cs typeface="Brandon Grotesque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6847" y="996690"/>
            <a:ext cx="162560" cy="292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50" spc="-50" b="1">
                <a:solidFill>
                  <a:srgbClr val="414042"/>
                </a:solidFill>
                <a:latin typeface="Brandon Grotesque Bold"/>
                <a:cs typeface="Brandon Grotesque Bold"/>
              </a:rPr>
              <a:t>B</a:t>
            </a:r>
            <a:endParaRPr sz="1750">
              <a:latin typeface="Brandon Grotesque Bold"/>
              <a:cs typeface="Brandon Grotesqu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3" ma:contentTypeDescription="Create a new document." ma:contentTypeScope="" ma:versionID="e2ec25469f5c274a786d2698c1a55acc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37a664aa97074d17712625f5ae2d47c1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653D78-F8CE-494C-BD51-056385CBD26F}"/>
</file>

<file path=customXml/itemProps2.xml><?xml version="1.0" encoding="utf-8"?>
<ds:datastoreItem xmlns:ds="http://schemas.openxmlformats.org/officeDocument/2006/customXml" ds:itemID="{A854B252-75A5-4F68-9E6F-617605420E8A}"/>
</file>

<file path=customXml/itemProps3.xml><?xml version="1.0" encoding="utf-8"?>
<ds:datastoreItem xmlns:ds="http://schemas.openxmlformats.org/officeDocument/2006/customXml" ds:itemID="{F1562517-C6DB-419E-B9D4-5293C422B8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Hub_BacktoSchool_CFPF</dc:title>
  <dcterms:created xsi:type="dcterms:W3CDTF">2021-06-30T21:08:42Z</dcterms:created>
  <dcterms:modified xsi:type="dcterms:W3CDTF">2021-06-30T21:08:42Z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Creator">
    <vt:lpwstr>Adobe Illustrator 25.3 (Windows)</vt:lpwstr>
  </property>
  <property fmtid="{D5CDD505-2E9C-101B-9397-08002B2CF9AE}" pid="4" name="LastSaved">
    <vt:filetime>2021-06-30T00:00:00Z</vt:filetime>
  </property>
  <property fmtid="{D5CDD505-2E9C-101B-9397-08002B2CF9AE}" pid="5" name="ContentTypeId">
    <vt:lpwstr>0x010100EFFB0F71639D48448B8E76610D94F0EE</vt:lpwstr>
  </property>
</Properties>
</file>