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130"/>
            <a:ext cx="7772400" cy="10053320"/>
          </a:xfrm>
          <a:custGeom>
            <a:avLst/>
            <a:gdLst/>
            <a:ahLst/>
            <a:cxnLst/>
            <a:rect l="l" t="t" r="r" b="b"/>
            <a:pathLst>
              <a:path w="7772400" h="10053320">
                <a:moveTo>
                  <a:pt x="7772400" y="0"/>
                </a:moveTo>
                <a:lnTo>
                  <a:pt x="0" y="0"/>
                </a:lnTo>
                <a:lnTo>
                  <a:pt x="0" y="10053269"/>
                </a:lnTo>
                <a:lnTo>
                  <a:pt x="7772400" y="10053269"/>
                </a:lnTo>
                <a:lnTo>
                  <a:pt x="7772400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501" y="9360879"/>
            <a:ext cx="381762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12/31/2021.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silkscreen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Optional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imprints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available, 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additional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charges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r>
              <a:rPr dirty="0" sz="800" spc="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production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</a:t>
            </a:r>
            <a:r>
              <a:rPr dirty="0" sz="800" spc="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business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FOB</a:t>
            </a:r>
            <a:r>
              <a:rPr dirty="0" sz="800" spc="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MA.</a:t>
            </a:r>
            <a:r>
              <a:rPr dirty="0" sz="800" spc="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 </a:t>
            </a:r>
            <a:r>
              <a:rPr dirty="0" sz="800" spc="-16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pricing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 USD and subject to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change.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Complete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product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information available.</a:t>
            </a:r>
            <a:endParaRPr sz="800">
              <a:latin typeface="Brandon Grotesque Regular"/>
              <a:cs typeface="Brandon Grotesque Regula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8449" y="8407306"/>
            <a:ext cx="210571" cy="21056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64703" y="7658360"/>
            <a:ext cx="2870200" cy="650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6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424143"/>
                </a:solidFill>
                <a:latin typeface="Brandon Grotesque Bold"/>
                <a:cs typeface="Brandon Grotesque Bold"/>
              </a:rPr>
              <a:t>(</a:t>
            </a:r>
            <a:r>
              <a:rPr dirty="0" sz="1100" spc="-55" b="1">
                <a:solidFill>
                  <a:srgbClr val="424143"/>
                </a:solidFill>
                <a:latin typeface="Brandon Grotesque Bold"/>
                <a:cs typeface="Brandon Grotesque Bold"/>
              </a:rPr>
              <a:t>I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tem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55" b="1">
                <a:solidFill>
                  <a:srgbClr val="424143"/>
                </a:solidFill>
                <a:latin typeface="Brandon Grotesque Bold"/>
                <a:cs typeface="Brandon Grotesque Bold"/>
              </a:rPr>
              <a:t>N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o: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 </a:t>
            </a:r>
            <a:r>
              <a:rPr dirty="0" sz="1100" spc="-35" b="1">
                <a:solidFill>
                  <a:srgbClr val="424143"/>
                </a:solidFill>
                <a:latin typeface="Brandon Grotesque Bold"/>
                <a:cs typeface="Brandon Grotesque Bold"/>
              </a:rPr>
              <a:t>4</a:t>
            </a:r>
            <a:r>
              <a:rPr dirty="0" sz="1100" spc="-30" b="1">
                <a:solidFill>
                  <a:srgbClr val="424143"/>
                </a:solidFill>
                <a:latin typeface="Brandon Grotesque Bold"/>
                <a:cs typeface="Brandon Grotesque Bold"/>
              </a:rPr>
              <a:t>27)</a:t>
            </a:r>
            <a:endParaRPr sz="1100">
              <a:latin typeface="Brandon Grotesque Bold"/>
              <a:cs typeface="Brandon Grotesque Bold"/>
            </a:endParaRPr>
          </a:p>
          <a:p>
            <a:pPr marL="92710" indent="-80645">
              <a:lnSpc>
                <a:spcPts val="1200"/>
              </a:lnSpc>
              <a:buChar char="•"/>
              <a:tabLst>
                <a:tab pos="93345" algn="l"/>
              </a:tabLst>
            </a:pP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Jumbo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barrel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shining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chrome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cigar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band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trim</a:t>
            </a:r>
            <a:endParaRPr sz="1100">
              <a:latin typeface="Brandon Grotesque Regular"/>
              <a:cs typeface="Brandon Grotesque Regular"/>
            </a:endParaRPr>
          </a:p>
          <a:p>
            <a:pPr marL="92710" indent="-80645">
              <a:lnSpc>
                <a:spcPts val="1200"/>
              </a:lnSpc>
              <a:buChar char="•"/>
              <a:tabLst>
                <a:tab pos="93345" algn="l"/>
              </a:tabLst>
            </a:pP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Deep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corporate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colors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with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a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soft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metallic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finish</a:t>
            </a:r>
            <a:endParaRPr sz="1100">
              <a:latin typeface="Brandon Grotesque Regular"/>
              <a:cs typeface="Brandon Grotesque Regular"/>
            </a:endParaRPr>
          </a:p>
          <a:p>
            <a:pPr marL="92710" indent="-80645">
              <a:lnSpc>
                <a:spcPts val="1260"/>
              </a:lnSpc>
              <a:buChar char="•"/>
              <a:tabLst>
                <a:tab pos="93345" algn="l"/>
              </a:tabLst>
            </a:pP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Dimpled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black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rubber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grip</a:t>
            </a:r>
            <a:r>
              <a:rPr dirty="0" sz="1100" spc="-5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provides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writing</a:t>
            </a:r>
            <a:r>
              <a:rPr dirty="0" sz="1100" spc="-1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1100" b="0">
                <a:solidFill>
                  <a:srgbClr val="424143"/>
                </a:solidFill>
                <a:latin typeface="Brandon Grotesque Regular"/>
                <a:cs typeface="Brandon Grotesque Regular"/>
              </a:rPr>
              <a:t>comfort</a:t>
            </a:r>
            <a:endParaRPr sz="1100">
              <a:latin typeface="Brandon Grotesque Regular"/>
              <a:cs typeface="Brandon Grotesque Regula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884" y="7148566"/>
            <a:ext cx="3540125" cy="4514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800" b="1">
                <a:solidFill>
                  <a:srgbClr val="46505B"/>
                </a:solidFill>
                <a:latin typeface="Avenir Black"/>
                <a:cs typeface="Avenir Black"/>
              </a:rPr>
              <a:t>CUBANO</a:t>
            </a:r>
            <a:r>
              <a:rPr dirty="0" sz="2800" spc="-50" b="1">
                <a:solidFill>
                  <a:srgbClr val="46505B"/>
                </a:solidFill>
                <a:latin typeface="Avenir Black"/>
                <a:cs typeface="Avenir Black"/>
              </a:rPr>
              <a:t> </a:t>
            </a:r>
            <a:r>
              <a:rPr dirty="0" sz="2800" spc="-5" b="1">
                <a:solidFill>
                  <a:srgbClr val="46505B"/>
                </a:solidFill>
                <a:latin typeface="Avenir Black"/>
                <a:cs typeface="Avenir Black"/>
              </a:rPr>
              <a:t>COMFORT</a:t>
            </a:r>
            <a:endParaRPr sz="2800">
              <a:latin typeface="Avenir Black"/>
              <a:cs typeface="Avenir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884" y="6925592"/>
            <a:ext cx="5410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0" b="1">
                <a:solidFill>
                  <a:srgbClr val="BA202B"/>
                </a:solidFill>
                <a:latin typeface="Brandon Grotesque Black"/>
                <a:cs typeface="Brandon Grotesque Black"/>
              </a:rPr>
              <a:t>NEW</a:t>
            </a:r>
            <a:endParaRPr sz="1800">
              <a:latin typeface="Brandon Grotesque Black"/>
              <a:cs typeface="Brandon Grotesque Black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1781" y="0"/>
            <a:ext cx="6355348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3" ma:contentTypeDescription="Create a new document." ma:contentTypeScope="" ma:versionID="e2ec25469f5c274a786d2698c1a55acc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37a664aa97074d17712625f5ae2d47c1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AE1BA4-B2D9-4D40-8C21-55290BAF0CF8}"/>
</file>

<file path=customXml/itemProps2.xml><?xml version="1.0" encoding="utf-8"?>
<ds:datastoreItem xmlns:ds="http://schemas.openxmlformats.org/officeDocument/2006/customXml" ds:itemID="{0C5A20DE-DFDF-40BB-865C-A7CED66369C5}"/>
</file>

<file path=customXml/itemProps3.xml><?xml version="1.0" encoding="utf-8"?>
<ds:datastoreItem xmlns:ds="http://schemas.openxmlformats.org/officeDocument/2006/customXml" ds:itemID="{CBD65799-3DAC-45E5-83F7-80E87628E89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Hub_427CubanoComfort_CFPF</dc:title>
  <dcterms:created xsi:type="dcterms:W3CDTF">2021-07-23T14:14:17Z</dcterms:created>
  <dcterms:modified xsi:type="dcterms:W3CDTF">2021-07-23T14:14:17Z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2021-07-23T00:00:00Z</vt:filetime>
  </property>
  <property fmtid="{D5CDD505-2E9C-101B-9397-08002B2CF9AE}" pid="3" name="Creator">
    <vt:lpwstr>Adobe Illustrator 25.3 (Windows)</vt:lpwstr>
  </property>
  <property fmtid="{D5CDD505-2E9C-101B-9397-08002B2CF9AE}" pid="4" name="LastSaved">
    <vt:filetime>2021-07-23T00:00:00Z</vt:filetime>
  </property>
  <property fmtid="{D5CDD505-2E9C-101B-9397-08002B2CF9AE}" pid="5" name="ContentTypeId">
    <vt:lpwstr>0x010100EFFB0F71639D48448B8E76610D94F0EE</vt:lpwstr>
  </property>
</Properties>
</file>