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0" Type="http://schemas.openxmlformats.org/officeDocument/2006/relationships/image" Target="../media/image4.png"/><Relationship Id="rId11" Type="http://schemas.openxmlformats.org/officeDocument/2006/relationships/image" Target="../media/image5.pn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7" y="3047"/>
            <a:ext cx="7772244" cy="5803392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736335" y="5221224"/>
            <a:ext cx="512063" cy="4126991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5762243" y="5247132"/>
            <a:ext cx="405383" cy="4020311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6332220" y="5052059"/>
            <a:ext cx="510539" cy="4143755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6358128" y="5077968"/>
            <a:ext cx="403859" cy="4037075"/>
          </a:xfrm>
          <a:prstGeom prst="rect">
            <a:avLst/>
          </a:prstGeom>
        </p:spPr>
      </p:pic>
      <p:sp>
        <p:nvSpPr>
          <p:cNvPr id="21" name="bg object 21"/>
          <p:cNvSpPr/>
          <p:nvPr/>
        </p:nvSpPr>
        <p:spPr>
          <a:xfrm>
            <a:off x="3503675" y="7555991"/>
            <a:ext cx="157480" cy="149860"/>
          </a:xfrm>
          <a:custGeom>
            <a:avLst/>
            <a:gdLst/>
            <a:ahLst/>
            <a:cxnLst/>
            <a:rect l="l" t="t" r="r" b="b"/>
            <a:pathLst>
              <a:path w="157479" h="149859">
                <a:moveTo>
                  <a:pt x="78486" y="0"/>
                </a:moveTo>
                <a:lnTo>
                  <a:pt x="47936" y="5869"/>
                </a:lnTo>
                <a:lnTo>
                  <a:pt x="22988" y="21874"/>
                </a:lnTo>
                <a:lnTo>
                  <a:pt x="6168" y="45611"/>
                </a:lnTo>
                <a:lnTo>
                  <a:pt x="0" y="74675"/>
                </a:lnTo>
                <a:lnTo>
                  <a:pt x="6168" y="103740"/>
                </a:lnTo>
                <a:lnTo>
                  <a:pt x="22988" y="127477"/>
                </a:lnTo>
                <a:lnTo>
                  <a:pt x="47936" y="143482"/>
                </a:lnTo>
                <a:lnTo>
                  <a:pt x="78486" y="149351"/>
                </a:lnTo>
                <a:lnTo>
                  <a:pt x="109035" y="143482"/>
                </a:lnTo>
                <a:lnTo>
                  <a:pt x="133983" y="127477"/>
                </a:lnTo>
                <a:lnTo>
                  <a:pt x="150803" y="103740"/>
                </a:lnTo>
                <a:lnTo>
                  <a:pt x="156972" y="74675"/>
                </a:lnTo>
                <a:lnTo>
                  <a:pt x="150803" y="45611"/>
                </a:lnTo>
                <a:lnTo>
                  <a:pt x="133983" y="21874"/>
                </a:lnTo>
                <a:lnTo>
                  <a:pt x="109035" y="5869"/>
                </a:lnTo>
                <a:lnTo>
                  <a:pt x="78486" y="0"/>
                </a:lnTo>
                <a:close/>
              </a:path>
            </a:pathLst>
          </a:custGeom>
          <a:solidFill>
            <a:srgbClr val="375F9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bg object 22"/>
          <p:cNvSpPr/>
          <p:nvPr/>
        </p:nvSpPr>
        <p:spPr>
          <a:xfrm>
            <a:off x="3677412" y="7555991"/>
            <a:ext cx="158750" cy="149860"/>
          </a:xfrm>
          <a:custGeom>
            <a:avLst/>
            <a:gdLst/>
            <a:ahLst/>
            <a:cxnLst/>
            <a:rect l="l" t="t" r="r" b="b"/>
            <a:pathLst>
              <a:path w="158750" h="149859">
                <a:moveTo>
                  <a:pt x="79248" y="0"/>
                </a:moveTo>
                <a:lnTo>
                  <a:pt x="48402" y="5869"/>
                </a:lnTo>
                <a:lnTo>
                  <a:pt x="23212" y="21874"/>
                </a:lnTo>
                <a:lnTo>
                  <a:pt x="6228" y="45611"/>
                </a:lnTo>
                <a:lnTo>
                  <a:pt x="0" y="74675"/>
                </a:lnTo>
                <a:lnTo>
                  <a:pt x="6228" y="103740"/>
                </a:lnTo>
                <a:lnTo>
                  <a:pt x="23212" y="127477"/>
                </a:lnTo>
                <a:lnTo>
                  <a:pt x="48402" y="143482"/>
                </a:lnTo>
                <a:lnTo>
                  <a:pt x="79248" y="149351"/>
                </a:lnTo>
                <a:lnTo>
                  <a:pt x="110093" y="143482"/>
                </a:lnTo>
                <a:lnTo>
                  <a:pt x="135283" y="127477"/>
                </a:lnTo>
                <a:lnTo>
                  <a:pt x="152267" y="103740"/>
                </a:lnTo>
                <a:lnTo>
                  <a:pt x="158496" y="74675"/>
                </a:lnTo>
                <a:lnTo>
                  <a:pt x="152267" y="45611"/>
                </a:lnTo>
                <a:lnTo>
                  <a:pt x="135283" y="21874"/>
                </a:lnTo>
                <a:lnTo>
                  <a:pt x="110093" y="5869"/>
                </a:lnTo>
                <a:lnTo>
                  <a:pt x="79248" y="0"/>
                </a:lnTo>
                <a:close/>
              </a:path>
            </a:pathLst>
          </a:custGeom>
          <a:solidFill>
            <a:srgbClr val="B1A17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g object 23"/>
          <p:cNvSpPr/>
          <p:nvPr/>
        </p:nvSpPr>
        <p:spPr>
          <a:xfrm>
            <a:off x="3852672" y="7555991"/>
            <a:ext cx="157480" cy="149860"/>
          </a:xfrm>
          <a:custGeom>
            <a:avLst/>
            <a:gdLst/>
            <a:ahLst/>
            <a:cxnLst/>
            <a:rect l="l" t="t" r="r" b="b"/>
            <a:pathLst>
              <a:path w="157479" h="149859">
                <a:moveTo>
                  <a:pt x="78486" y="0"/>
                </a:moveTo>
                <a:lnTo>
                  <a:pt x="47936" y="5869"/>
                </a:lnTo>
                <a:lnTo>
                  <a:pt x="22988" y="21874"/>
                </a:lnTo>
                <a:lnTo>
                  <a:pt x="6168" y="45611"/>
                </a:lnTo>
                <a:lnTo>
                  <a:pt x="0" y="74675"/>
                </a:lnTo>
                <a:lnTo>
                  <a:pt x="6168" y="103740"/>
                </a:lnTo>
                <a:lnTo>
                  <a:pt x="22988" y="127477"/>
                </a:lnTo>
                <a:lnTo>
                  <a:pt x="47936" y="143482"/>
                </a:lnTo>
                <a:lnTo>
                  <a:pt x="78486" y="149351"/>
                </a:lnTo>
                <a:lnTo>
                  <a:pt x="109035" y="143482"/>
                </a:lnTo>
                <a:lnTo>
                  <a:pt x="133983" y="127477"/>
                </a:lnTo>
                <a:lnTo>
                  <a:pt x="150803" y="103740"/>
                </a:lnTo>
                <a:lnTo>
                  <a:pt x="156972" y="74675"/>
                </a:lnTo>
                <a:lnTo>
                  <a:pt x="150803" y="45611"/>
                </a:lnTo>
                <a:lnTo>
                  <a:pt x="133983" y="21874"/>
                </a:lnTo>
                <a:lnTo>
                  <a:pt x="109035" y="5869"/>
                </a:lnTo>
                <a:lnTo>
                  <a:pt x="78486" y="0"/>
                </a:lnTo>
                <a:close/>
              </a:path>
            </a:pathLst>
          </a:custGeom>
          <a:solidFill>
            <a:srgbClr val="6C3D5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bg object 24"/>
          <p:cNvSpPr/>
          <p:nvPr/>
        </p:nvSpPr>
        <p:spPr>
          <a:xfrm>
            <a:off x="4027931" y="7555991"/>
            <a:ext cx="157480" cy="149860"/>
          </a:xfrm>
          <a:custGeom>
            <a:avLst/>
            <a:gdLst/>
            <a:ahLst/>
            <a:cxnLst/>
            <a:rect l="l" t="t" r="r" b="b"/>
            <a:pathLst>
              <a:path w="157479" h="149859">
                <a:moveTo>
                  <a:pt x="78486" y="0"/>
                </a:moveTo>
                <a:lnTo>
                  <a:pt x="47936" y="5869"/>
                </a:lnTo>
                <a:lnTo>
                  <a:pt x="22988" y="21874"/>
                </a:lnTo>
                <a:lnTo>
                  <a:pt x="6168" y="45611"/>
                </a:lnTo>
                <a:lnTo>
                  <a:pt x="0" y="74675"/>
                </a:lnTo>
                <a:lnTo>
                  <a:pt x="6168" y="103740"/>
                </a:lnTo>
                <a:lnTo>
                  <a:pt x="22988" y="127477"/>
                </a:lnTo>
                <a:lnTo>
                  <a:pt x="47936" y="143482"/>
                </a:lnTo>
                <a:lnTo>
                  <a:pt x="78486" y="149351"/>
                </a:lnTo>
                <a:lnTo>
                  <a:pt x="109035" y="143482"/>
                </a:lnTo>
                <a:lnTo>
                  <a:pt x="133983" y="127477"/>
                </a:lnTo>
                <a:lnTo>
                  <a:pt x="150803" y="103740"/>
                </a:lnTo>
                <a:lnTo>
                  <a:pt x="156972" y="74675"/>
                </a:lnTo>
                <a:lnTo>
                  <a:pt x="150803" y="45611"/>
                </a:lnTo>
                <a:lnTo>
                  <a:pt x="133983" y="21874"/>
                </a:lnTo>
                <a:lnTo>
                  <a:pt x="109035" y="5869"/>
                </a:lnTo>
                <a:lnTo>
                  <a:pt x="78486" y="0"/>
                </a:lnTo>
                <a:close/>
              </a:path>
            </a:pathLst>
          </a:custGeom>
          <a:solidFill>
            <a:srgbClr val="5D676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7" Type="http://schemas.openxmlformats.org/officeDocument/2006/relationships/image" Target="../media/image11.png"/><Relationship Id="rId8" Type="http://schemas.openxmlformats.org/officeDocument/2006/relationships/image" Target="../media/image12.png"/><Relationship Id="rId9" Type="http://schemas.openxmlformats.org/officeDocument/2006/relationships/image" Target="../media/image13.png"/><Relationship Id="rId10" Type="http://schemas.openxmlformats.org/officeDocument/2006/relationships/image" Target="../media/image14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43342" y="6020706"/>
            <a:ext cx="4591685" cy="10541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-150">
                <a:latin typeface="Arial"/>
                <a:cs typeface="Arial"/>
              </a:rPr>
              <a:t>24</a:t>
            </a:r>
            <a:r>
              <a:rPr dirty="0" sz="3000" spc="-160">
                <a:latin typeface="Arial"/>
                <a:cs typeface="Arial"/>
              </a:rPr>
              <a:t> </a:t>
            </a:r>
            <a:r>
              <a:rPr dirty="0" sz="3000" spc="-170">
                <a:latin typeface="Arial"/>
                <a:cs typeface="Arial"/>
              </a:rPr>
              <a:t>Ho</a:t>
            </a:r>
            <a:r>
              <a:rPr dirty="0" sz="3000" spc="-150">
                <a:latin typeface="Arial"/>
                <a:cs typeface="Arial"/>
              </a:rPr>
              <a:t>u</a:t>
            </a:r>
            <a:r>
              <a:rPr dirty="0" sz="3000" spc="45">
                <a:latin typeface="Arial"/>
                <a:cs typeface="Arial"/>
              </a:rPr>
              <a:t>r</a:t>
            </a:r>
            <a:r>
              <a:rPr dirty="0" sz="3000" spc="-140">
                <a:latin typeface="Arial"/>
                <a:cs typeface="Arial"/>
              </a:rPr>
              <a:t> </a:t>
            </a:r>
            <a:r>
              <a:rPr dirty="0" sz="3000" spc="-360">
                <a:latin typeface="Arial"/>
                <a:cs typeface="Arial"/>
              </a:rPr>
              <a:t>R</a:t>
            </a:r>
            <a:r>
              <a:rPr dirty="0" sz="3000" spc="-280">
                <a:latin typeface="Arial"/>
                <a:cs typeface="Arial"/>
              </a:rPr>
              <a:t>u</a:t>
            </a:r>
            <a:r>
              <a:rPr dirty="0" sz="3000" spc="-210">
                <a:latin typeface="Arial"/>
                <a:cs typeface="Arial"/>
              </a:rPr>
              <a:t>sh</a:t>
            </a:r>
            <a:r>
              <a:rPr dirty="0" sz="3000" spc="-165">
                <a:latin typeface="Arial"/>
                <a:cs typeface="Arial"/>
              </a:rPr>
              <a:t> </a:t>
            </a:r>
            <a:r>
              <a:rPr dirty="0" sz="3000" spc="-440">
                <a:latin typeface="Arial"/>
                <a:cs typeface="Arial"/>
              </a:rPr>
              <a:t>S</a:t>
            </a:r>
            <a:r>
              <a:rPr dirty="0" sz="3000" spc="-375">
                <a:latin typeface="Arial"/>
                <a:cs typeface="Arial"/>
              </a:rPr>
              <a:t>e</a:t>
            </a:r>
            <a:r>
              <a:rPr dirty="0" sz="3000" spc="40">
                <a:latin typeface="Arial"/>
                <a:cs typeface="Arial"/>
              </a:rPr>
              <a:t>r</a:t>
            </a:r>
            <a:r>
              <a:rPr dirty="0" sz="3000" spc="-145">
                <a:latin typeface="Arial"/>
                <a:cs typeface="Arial"/>
              </a:rPr>
              <a:t>v</a:t>
            </a:r>
            <a:r>
              <a:rPr dirty="0" sz="3000" spc="15">
                <a:latin typeface="Arial"/>
                <a:cs typeface="Arial"/>
              </a:rPr>
              <a:t>i</a:t>
            </a:r>
            <a:r>
              <a:rPr dirty="0" sz="3000" spc="-204">
                <a:latin typeface="Arial"/>
                <a:cs typeface="Arial"/>
              </a:rPr>
              <a:t>ce</a:t>
            </a:r>
            <a:endParaRPr sz="3000">
              <a:latin typeface="Arial"/>
              <a:cs typeface="Arial"/>
            </a:endParaRPr>
          </a:p>
          <a:p>
            <a:pPr marL="27940">
              <a:lnSpc>
                <a:spcPct val="100000"/>
              </a:lnSpc>
              <a:spcBef>
                <a:spcPts val="25"/>
              </a:spcBef>
            </a:pPr>
            <a:r>
              <a:rPr dirty="0" sz="2000" spc="-385">
                <a:latin typeface="Arial"/>
                <a:cs typeface="Arial"/>
              </a:rPr>
              <a:t>C</a:t>
            </a:r>
            <a:r>
              <a:rPr dirty="0" sz="2000" spc="-60">
                <a:latin typeface="Arial"/>
                <a:cs typeface="Arial"/>
              </a:rPr>
              <a:t>h</a:t>
            </a:r>
            <a:r>
              <a:rPr dirty="0" sz="2000" spc="-65">
                <a:latin typeface="Arial"/>
                <a:cs typeface="Arial"/>
              </a:rPr>
              <a:t>oo</a:t>
            </a:r>
            <a:r>
              <a:rPr dirty="0" sz="2000" spc="-165">
                <a:latin typeface="Arial"/>
                <a:cs typeface="Arial"/>
              </a:rPr>
              <a:t>s</a:t>
            </a:r>
            <a:r>
              <a:rPr dirty="0" sz="2000" spc="-175">
                <a:latin typeface="Arial"/>
                <a:cs typeface="Arial"/>
              </a:rPr>
              <a:t>e</a:t>
            </a:r>
            <a:r>
              <a:rPr dirty="0" sz="2000" spc="-125">
                <a:latin typeface="Arial"/>
                <a:cs typeface="Arial"/>
              </a:rPr>
              <a:t> </a:t>
            </a:r>
            <a:r>
              <a:rPr dirty="0" sz="2000" spc="55">
                <a:latin typeface="Arial"/>
                <a:cs typeface="Arial"/>
              </a:rPr>
              <a:t>f</a:t>
            </a:r>
            <a:r>
              <a:rPr dirty="0" sz="2000" spc="-15">
                <a:latin typeface="Arial"/>
                <a:cs typeface="Arial"/>
              </a:rPr>
              <a:t>r</a:t>
            </a:r>
            <a:r>
              <a:rPr dirty="0" sz="2000" spc="-15">
                <a:latin typeface="Arial"/>
                <a:cs typeface="Arial"/>
              </a:rPr>
              <a:t>o</a:t>
            </a:r>
            <a:r>
              <a:rPr dirty="0" sz="2000" spc="-70">
                <a:latin typeface="Arial"/>
                <a:cs typeface="Arial"/>
              </a:rPr>
              <a:t>m</a:t>
            </a:r>
            <a:r>
              <a:rPr dirty="0" sz="2000" spc="-105">
                <a:latin typeface="Arial"/>
                <a:cs typeface="Arial"/>
              </a:rPr>
              <a:t> </a:t>
            </a:r>
            <a:r>
              <a:rPr dirty="0" sz="2000" spc="-175">
                <a:latin typeface="Arial"/>
                <a:cs typeface="Arial"/>
              </a:rPr>
              <a:t>se</a:t>
            </a:r>
            <a:r>
              <a:rPr dirty="0" sz="2000" spc="-55">
                <a:latin typeface="Arial"/>
                <a:cs typeface="Arial"/>
              </a:rPr>
              <a:t>le</a:t>
            </a:r>
            <a:r>
              <a:rPr dirty="0" sz="2000" spc="-155">
                <a:latin typeface="Arial"/>
                <a:cs typeface="Arial"/>
              </a:rPr>
              <a:t>c</a:t>
            </a:r>
            <a:r>
              <a:rPr dirty="0" sz="2000" spc="114">
                <a:latin typeface="Arial"/>
                <a:cs typeface="Arial"/>
              </a:rPr>
              <a:t>t</a:t>
            </a:r>
            <a:r>
              <a:rPr dirty="0" sz="2000" spc="-75">
                <a:latin typeface="Arial"/>
                <a:cs typeface="Arial"/>
              </a:rPr>
              <a:t> </a:t>
            </a:r>
            <a:r>
              <a:rPr dirty="0" sz="2000" spc="-75">
                <a:latin typeface="Arial"/>
                <a:cs typeface="Arial"/>
              </a:rPr>
              <a:t>m</a:t>
            </a:r>
            <a:r>
              <a:rPr dirty="0" sz="2000" spc="-125">
                <a:latin typeface="Arial"/>
                <a:cs typeface="Arial"/>
              </a:rPr>
              <a:t>e</a:t>
            </a:r>
            <a:r>
              <a:rPr dirty="0" sz="2000" spc="114">
                <a:latin typeface="Arial"/>
                <a:cs typeface="Arial"/>
              </a:rPr>
              <a:t>t</a:t>
            </a:r>
            <a:r>
              <a:rPr dirty="0" sz="2000" spc="-155">
                <a:latin typeface="Arial"/>
                <a:cs typeface="Arial"/>
              </a:rPr>
              <a:t>a</a:t>
            </a:r>
            <a:r>
              <a:rPr dirty="0" sz="2000" spc="15">
                <a:latin typeface="Arial"/>
                <a:cs typeface="Arial"/>
              </a:rPr>
              <a:t>l</a:t>
            </a:r>
            <a:r>
              <a:rPr dirty="0" sz="2000" spc="-95">
                <a:latin typeface="Arial"/>
                <a:cs typeface="Arial"/>
              </a:rPr>
              <a:t> </a:t>
            </a:r>
            <a:r>
              <a:rPr dirty="0" sz="2000" spc="-60">
                <a:latin typeface="Arial"/>
                <a:cs typeface="Arial"/>
              </a:rPr>
              <a:t>p</a:t>
            </a:r>
            <a:r>
              <a:rPr dirty="0" sz="2000" spc="-125">
                <a:latin typeface="Arial"/>
                <a:cs typeface="Arial"/>
              </a:rPr>
              <a:t>e</a:t>
            </a:r>
            <a:r>
              <a:rPr dirty="0" sz="2000" spc="-60">
                <a:latin typeface="Arial"/>
                <a:cs typeface="Arial"/>
              </a:rPr>
              <a:t>n</a:t>
            </a:r>
            <a:r>
              <a:rPr dirty="0" sz="2000" spc="-110">
                <a:latin typeface="Arial"/>
                <a:cs typeface="Arial"/>
              </a:rPr>
              <a:t> </a:t>
            </a:r>
            <a:r>
              <a:rPr dirty="0" sz="2000" spc="-70">
                <a:latin typeface="Arial"/>
                <a:cs typeface="Arial"/>
              </a:rPr>
              <a:t>s</a:t>
            </a:r>
            <a:r>
              <a:rPr dirty="0" sz="2000" spc="-40">
                <a:latin typeface="Arial"/>
                <a:cs typeface="Arial"/>
              </a:rPr>
              <a:t>t</a:t>
            </a:r>
            <a:r>
              <a:rPr dirty="0" sz="2000" spc="-95">
                <a:latin typeface="Arial"/>
                <a:cs typeface="Arial"/>
              </a:rPr>
              <a:t>y</a:t>
            </a:r>
            <a:r>
              <a:rPr dirty="0" sz="2000" spc="10">
                <a:latin typeface="Arial"/>
                <a:cs typeface="Arial"/>
              </a:rPr>
              <a:t>l</a:t>
            </a:r>
            <a:r>
              <a:rPr dirty="0" sz="2000" spc="-125">
                <a:latin typeface="Arial"/>
                <a:cs typeface="Arial"/>
              </a:rPr>
              <a:t>e</a:t>
            </a:r>
            <a:r>
              <a:rPr dirty="0" sz="2000" spc="-140">
                <a:latin typeface="Arial"/>
                <a:cs typeface="Arial"/>
              </a:rPr>
              <a:t>s.</a:t>
            </a:r>
            <a:endParaRPr sz="20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635"/>
              </a:spcBef>
            </a:pPr>
            <a:r>
              <a:rPr dirty="0" sz="1200" spc="-65">
                <a:solidFill>
                  <a:srgbClr val="6C6C6C"/>
                </a:solidFill>
                <a:latin typeface="Arial"/>
                <a:cs typeface="Arial"/>
              </a:rPr>
              <a:t>Our</a:t>
            </a:r>
            <a:r>
              <a:rPr dirty="0" sz="1200" spc="-55">
                <a:solidFill>
                  <a:srgbClr val="6C6C6C"/>
                </a:solidFill>
                <a:latin typeface="Arial"/>
                <a:cs typeface="Arial"/>
              </a:rPr>
              <a:t> </a:t>
            </a:r>
            <a:r>
              <a:rPr dirty="0" sz="1200" spc="-50">
                <a:solidFill>
                  <a:srgbClr val="6C6C6C"/>
                </a:solidFill>
                <a:latin typeface="Arial"/>
                <a:cs typeface="Arial"/>
              </a:rPr>
              <a:t>high</a:t>
            </a:r>
            <a:r>
              <a:rPr dirty="0" sz="1200" spc="-55">
                <a:solidFill>
                  <a:srgbClr val="6C6C6C"/>
                </a:solidFill>
                <a:latin typeface="Arial"/>
                <a:cs typeface="Arial"/>
              </a:rPr>
              <a:t> </a:t>
            </a:r>
            <a:r>
              <a:rPr dirty="0" sz="1200" spc="-35">
                <a:solidFill>
                  <a:srgbClr val="6C6C6C"/>
                </a:solidFill>
                <a:latin typeface="Arial"/>
                <a:cs typeface="Arial"/>
              </a:rPr>
              <a:t>quality</a:t>
            </a:r>
            <a:r>
              <a:rPr dirty="0" sz="1200" spc="-60">
                <a:solidFill>
                  <a:srgbClr val="6C6C6C"/>
                </a:solidFill>
                <a:latin typeface="Arial"/>
                <a:cs typeface="Arial"/>
              </a:rPr>
              <a:t> </a:t>
            </a:r>
            <a:r>
              <a:rPr dirty="0" sz="1200" spc="-40">
                <a:solidFill>
                  <a:srgbClr val="6C6C6C"/>
                </a:solidFill>
                <a:latin typeface="Arial"/>
                <a:cs typeface="Arial"/>
              </a:rPr>
              <a:t>metal</a:t>
            </a:r>
            <a:r>
              <a:rPr dirty="0" sz="1200" spc="-55">
                <a:solidFill>
                  <a:srgbClr val="6C6C6C"/>
                </a:solidFill>
                <a:latin typeface="Arial"/>
                <a:cs typeface="Arial"/>
              </a:rPr>
              <a:t> </a:t>
            </a:r>
            <a:r>
              <a:rPr dirty="0" sz="1200" spc="-80">
                <a:solidFill>
                  <a:srgbClr val="6C6C6C"/>
                </a:solidFill>
                <a:latin typeface="Arial"/>
                <a:cs typeface="Arial"/>
              </a:rPr>
              <a:t>pens</a:t>
            </a:r>
            <a:r>
              <a:rPr dirty="0" sz="1200" spc="-70">
                <a:solidFill>
                  <a:srgbClr val="6C6C6C"/>
                </a:solidFill>
                <a:latin typeface="Arial"/>
                <a:cs typeface="Arial"/>
              </a:rPr>
              <a:t> </a:t>
            </a:r>
            <a:r>
              <a:rPr dirty="0" sz="1200" spc="-60">
                <a:solidFill>
                  <a:srgbClr val="6C6C6C"/>
                </a:solidFill>
                <a:latin typeface="Arial"/>
                <a:cs typeface="Arial"/>
              </a:rPr>
              <a:t>are</a:t>
            </a:r>
            <a:r>
              <a:rPr dirty="0" sz="1200" spc="-65">
                <a:solidFill>
                  <a:srgbClr val="6C6C6C"/>
                </a:solidFill>
                <a:latin typeface="Arial"/>
                <a:cs typeface="Arial"/>
              </a:rPr>
              <a:t> </a:t>
            </a:r>
            <a:r>
              <a:rPr dirty="0" sz="1200" spc="-30">
                <a:solidFill>
                  <a:srgbClr val="6C6C6C"/>
                </a:solidFill>
                <a:latin typeface="Arial"/>
                <a:cs typeface="Arial"/>
              </a:rPr>
              <a:t>perfect</a:t>
            </a:r>
            <a:r>
              <a:rPr dirty="0" sz="1200" spc="-40">
                <a:solidFill>
                  <a:srgbClr val="6C6C6C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6C6C6C"/>
                </a:solidFill>
                <a:latin typeface="Arial"/>
                <a:cs typeface="Arial"/>
              </a:rPr>
              <a:t>for</a:t>
            </a:r>
            <a:r>
              <a:rPr dirty="0" sz="1200" spc="-50">
                <a:solidFill>
                  <a:srgbClr val="6C6C6C"/>
                </a:solidFill>
                <a:latin typeface="Arial"/>
                <a:cs typeface="Arial"/>
              </a:rPr>
              <a:t> </a:t>
            </a:r>
            <a:r>
              <a:rPr dirty="0" sz="1200" spc="-60">
                <a:solidFill>
                  <a:srgbClr val="6C6C6C"/>
                </a:solidFill>
                <a:latin typeface="Arial"/>
                <a:cs typeface="Arial"/>
              </a:rPr>
              <a:t>reaching</a:t>
            </a:r>
            <a:r>
              <a:rPr dirty="0" sz="1200" spc="-70">
                <a:solidFill>
                  <a:srgbClr val="6C6C6C"/>
                </a:solidFill>
                <a:latin typeface="Arial"/>
                <a:cs typeface="Arial"/>
              </a:rPr>
              <a:t> </a:t>
            </a:r>
            <a:r>
              <a:rPr dirty="0" sz="1200" spc="-40">
                <a:solidFill>
                  <a:srgbClr val="6C6C6C"/>
                </a:solidFill>
                <a:latin typeface="Arial"/>
                <a:cs typeface="Arial"/>
              </a:rPr>
              <a:t>your</a:t>
            </a:r>
            <a:r>
              <a:rPr dirty="0" sz="1200" spc="-50">
                <a:solidFill>
                  <a:srgbClr val="6C6C6C"/>
                </a:solidFill>
                <a:latin typeface="Arial"/>
                <a:cs typeface="Arial"/>
              </a:rPr>
              <a:t> </a:t>
            </a:r>
            <a:r>
              <a:rPr dirty="0" sz="1200" spc="-30">
                <a:solidFill>
                  <a:srgbClr val="6C6C6C"/>
                </a:solidFill>
                <a:latin typeface="Arial"/>
                <a:cs typeface="Arial"/>
              </a:rPr>
              <a:t>target</a:t>
            </a:r>
            <a:r>
              <a:rPr dirty="0" sz="1200" spc="-60">
                <a:solidFill>
                  <a:srgbClr val="6C6C6C"/>
                </a:solidFill>
                <a:latin typeface="Arial"/>
                <a:cs typeface="Arial"/>
              </a:rPr>
              <a:t> audience.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01654" y="8899168"/>
            <a:ext cx="119380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10">
                <a:latin typeface="Arial"/>
                <a:cs typeface="Arial"/>
              </a:rPr>
              <a:t>M</a:t>
            </a:r>
            <a:r>
              <a:rPr dirty="0" sz="900" spc="-105">
                <a:latin typeface="Arial"/>
                <a:cs typeface="Arial"/>
              </a:rPr>
              <a:t>O</a:t>
            </a:r>
            <a:r>
              <a:rPr dirty="0" sz="900" spc="-165">
                <a:latin typeface="Arial"/>
                <a:cs typeface="Arial"/>
              </a:rPr>
              <a:t>R</a:t>
            </a:r>
            <a:r>
              <a:rPr dirty="0" sz="900" spc="-165">
                <a:latin typeface="Arial"/>
                <a:cs typeface="Arial"/>
              </a:rPr>
              <a:t>E</a:t>
            </a:r>
            <a:r>
              <a:rPr dirty="0" sz="900" spc="-55">
                <a:latin typeface="Arial"/>
                <a:cs typeface="Arial"/>
              </a:rPr>
              <a:t> </a:t>
            </a:r>
            <a:r>
              <a:rPr dirty="0" sz="900" spc="-200">
                <a:latin typeface="Arial"/>
                <a:cs typeface="Arial"/>
              </a:rPr>
              <a:t>S</a:t>
            </a:r>
            <a:r>
              <a:rPr dirty="0" sz="900" spc="-130">
                <a:latin typeface="Arial"/>
                <a:cs typeface="Arial"/>
              </a:rPr>
              <a:t>TYL</a:t>
            </a:r>
            <a:r>
              <a:rPr dirty="0" sz="900" spc="-165">
                <a:latin typeface="Arial"/>
                <a:cs typeface="Arial"/>
              </a:rPr>
              <a:t>E</a:t>
            </a:r>
            <a:r>
              <a:rPr dirty="0" sz="900" spc="-190">
                <a:latin typeface="Arial"/>
                <a:cs typeface="Arial"/>
              </a:rPr>
              <a:t>S</a:t>
            </a:r>
            <a:r>
              <a:rPr dirty="0" sz="900" spc="-80">
                <a:latin typeface="Arial"/>
                <a:cs typeface="Arial"/>
              </a:rPr>
              <a:t> </a:t>
            </a:r>
            <a:r>
              <a:rPr dirty="0" sz="900" spc="-85">
                <a:latin typeface="Arial"/>
                <a:cs typeface="Arial"/>
              </a:rPr>
              <a:t>A</a:t>
            </a:r>
            <a:r>
              <a:rPr dirty="0" sz="900" spc="-80">
                <a:latin typeface="Arial"/>
                <a:cs typeface="Arial"/>
              </a:rPr>
              <a:t>V</a:t>
            </a:r>
            <a:r>
              <a:rPr dirty="0" sz="900" spc="-95">
                <a:latin typeface="Arial"/>
                <a:cs typeface="Arial"/>
              </a:rPr>
              <a:t>A</a:t>
            </a:r>
            <a:r>
              <a:rPr dirty="0" sz="900" spc="-25">
                <a:latin typeface="Arial"/>
                <a:cs typeface="Arial"/>
              </a:rPr>
              <a:t>I</a:t>
            </a:r>
            <a:r>
              <a:rPr dirty="0" sz="900" spc="-120">
                <a:latin typeface="Arial"/>
                <a:cs typeface="Arial"/>
              </a:rPr>
              <a:t>L</a:t>
            </a:r>
            <a:r>
              <a:rPr dirty="0" sz="900" spc="-85">
                <a:latin typeface="Arial"/>
                <a:cs typeface="Arial"/>
              </a:rPr>
              <a:t>A</a:t>
            </a:r>
            <a:r>
              <a:rPr dirty="0" sz="900" spc="-114">
                <a:latin typeface="Arial"/>
                <a:cs typeface="Arial"/>
              </a:rPr>
              <a:t>B</a:t>
            </a:r>
            <a:r>
              <a:rPr dirty="0" sz="900" spc="-120">
                <a:latin typeface="Arial"/>
                <a:cs typeface="Arial"/>
              </a:rPr>
              <a:t>L</a:t>
            </a:r>
            <a:r>
              <a:rPr dirty="0" sz="900" spc="-165">
                <a:latin typeface="Arial"/>
                <a:cs typeface="Arial"/>
              </a:rPr>
              <a:t>E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05163" y="7300283"/>
            <a:ext cx="119380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100">
                <a:latin typeface="Arial"/>
                <a:cs typeface="Arial"/>
              </a:rPr>
              <a:t>A</a:t>
            </a:r>
            <a:r>
              <a:rPr dirty="0" sz="1100" spc="-30">
                <a:latin typeface="Arial"/>
                <a:cs typeface="Arial"/>
              </a:rPr>
              <a:t>.</a:t>
            </a:r>
            <a:r>
              <a:rPr dirty="0" sz="1100" spc="-60">
                <a:latin typeface="Arial"/>
                <a:cs typeface="Arial"/>
              </a:rPr>
              <a:t> </a:t>
            </a:r>
            <a:r>
              <a:rPr dirty="0" sz="1100" spc="-55">
                <a:latin typeface="Arial"/>
                <a:cs typeface="Arial"/>
              </a:rPr>
              <a:t>690</a:t>
            </a:r>
            <a:r>
              <a:rPr dirty="0" sz="1100" spc="-65">
                <a:latin typeface="Arial"/>
                <a:cs typeface="Arial"/>
              </a:rPr>
              <a:t> </a:t>
            </a:r>
            <a:r>
              <a:rPr dirty="0" sz="1100" spc="-235">
                <a:latin typeface="Arial"/>
                <a:cs typeface="Arial"/>
              </a:rPr>
              <a:t>S</a:t>
            </a:r>
            <a:r>
              <a:rPr dirty="0" sz="1100" spc="-25">
                <a:latin typeface="Arial"/>
                <a:cs typeface="Arial"/>
              </a:rPr>
              <a:t>o</a:t>
            </a:r>
            <a:r>
              <a:rPr dirty="0" sz="1100" spc="-40">
                <a:latin typeface="Arial"/>
                <a:cs typeface="Arial"/>
              </a:rPr>
              <a:t>n</a:t>
            </a:r>
            <a:r>
              <a:rPr dirty="0" sz="1100" spc="-90">
                <a:latin typeface="Arial"/>
                <a:cs typeface="Arial"/>
              </a:rPr>
              <a:t>a</a:t>
            </a:r>
            <a:r>
              <a:rPr dirty="0" sz="1100" spc="60">
                <a:latin typeface="Arial"/>
                <a:cs typeface="Arial"/>
              </a:rPr>
              <a:t>t</a:t>
            </a:r>
            <a:r>
              <a:rPr dirty="0" sz="1100" spc="-90">
                <a:latin typeface="Arial"/>
                <a:cs typeface="Arial"/>
              </a:rPr>
              <a:t>a</a:t>
            </a:r>
            <a:r>
              <a:rPr dirty="0" sz="1000" spc="-235">
                <a:latin typeface="Arial"/>
                <a:cs typeface="Arial"/>
              </a:rPr>
              <a:t>®</a:t>
            </a:r>
            <a:r>
              <a:rPr dirty="0" sz="1000" spc="-75">
                <a:latin typeface="Arial"/>
                <a:cs typeface="Arial"/>
              </a:rPr>
              <a:t> </a:t>
            </a:r>
            <a:r>
              <a:rPr dirty="0" sz="1000" spc="-140">
                <a:latin typeface="Arial"/>
                <a:cs typeface="Arial"/>
              </a:rPr>
              <a:t>T</a:t>
            </a:r>
            <a:r>
              <a:rPr dirty="0" sz="1000" spc="-35">
                <a:latin typeface="Arial"/>
                <a:cs typeface="Arial"/>
              </a:rPr>
              <a:t>o</a:t>
            </a:r>
            <a:r>
              <a:rPr dirty="0" sz="1000" spc="10">
                <a:latin typeface="Arial"/>
                <a:cs typeface="Arial"/>
              </a:rPr>
              <a:t>r</a:t>
            </a:r>
            <a:r>
              <a:rPr dirty="0" sz="1000" spc="-65">
                <a:latin typeface="Arial"/>
                <a:cs typeface="Arial"/>
              </a:rPr>
              <a:t>ch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05163" y="7804663"/>
            <a:ext cx="1243330" cy="6985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140">
                <a:latin typeface="Arial"/>
                <a:cs typeface="Arial"/>
              </a:rPr>
              <a:t>B</a:t>
            </a:r>
            <a:r>
              <a:rPr dirty="0" sz="1100" spc="-30">
                <a:latin typeface="Arial"/>
                <a:cs typeface="Arial"/>
              </a:rPr>
              <a:t>.</a:t>
            </a:r>
            <a:r>
              <a:rPr dirty="0" sz="1100" spc="-60">
                <a:latin typeface="Arial"/>
                <a:cs typeface="Arial"/>
              </a:rPr>
              <a:t> </a:t>
            </a:r>
            <a:r>
              <a:rPr dirty="0" sz="1100" spc="-55">
                <a:latin typeface="Arial"/>
                <a:cs typeface="Arial"/>
              </a:rPr>
              <a:t>628</a:t>
            </a:r>
            <a:r>
              <a:rPr dirty="0" sz="1100" spc="-65">
                <a:latin typeface="Arial"/>
                <a:cs typeface="Arial"/>
              </a:rPr>
              <a:t> </a:t>
            </a:r>
            <a:r>
              <a:rPr dirty="0" sz="1100" spc="-114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i</a:t>
            </a:r>
            <a:r>
              <a:rPr dirty="0" sz="1100" spc="-65">
                <a:latin typeface="Arial"/>
                <a:cs typeface="Arial"/>
              </a:rPr>
              <a:t>e</a:t>
            </a:r>
            <a:r>
              <a:rPr dirty="0" sz="1100" spc="-40">
                <a:latin typeface="Arial"/>
                <a:cs typeface="Arial"/>
              </a:rPr>
              <a:t>nn</a:t>
            </a:r>
            <a:r>
              <a:rPr dirty="0" sz="1100" spc="-90">
                <a:latin typeface="Arial"/>
                <a:cs typeface="Arial"/>
              </a:rPr>
              <a:t>a</a:t>
            </a:r>
            <a:r>
              <a:rPr dirty="0" sz="1000" spc="-235">
                <a:latin typeface="Arial"/>
                <a:cs typeface="Arial"/>
              </a:rPr>
              <a:t>®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100" spc="-215">
                <a:latin typeface="Arial"/>
                <a:cs typeface="Arial"/>
              </a:rPr>
              <a:t>C</a:t>
            </a:r>
            <a:r>
              <a:rPr dirty="0" sz="1100" spc="-30">
                <a:latin typeface="Arial"/>
                <a:cs typeface="Arial"/>
              </a:rPr>
              <a:t>.</a:t>
            </a:r>
            <a:r>
              <a:rPr dirty="0" sz="1100" spc="-60">
                <a:latin typeface="Arial"/>
                <a:cs typeface="Arial"/>
              </a:rPr>
              <a:t> </a:t>
            </a:r>
            <a:r>
              <a:rPr dirty="0" sz="1100" spc="-55">
                <a:latin typeface="Arial"/>
                <a:cs typeface="Arial"/>
              </a:rPr>
              <a:t>699</a:t>
            </a:r>
            <a:r>
              <a:rPr dirty="0" sz="1100" spc="-65">
                <a:latin typeface="Arial"/>
                <a:cs typeface="Arial"/>
              </a:rPr>
              <a:t> </a:t>
            </a:r>
            <a:r>
              <a:rPr dirty="0" sz="1100" spc="-60">
                <a:latin typeface="Arial"/>
                <a:cs typeface="Arial"/>
              </a:rPr>
              <a:t>Text</a:t>
            </a:r>
            <a:r>
              <a:rPr dirty="0" sz="1100" spc="-70">
                <a:latin typeface="Arial"/>
                <a:cs typeface="Arial"/>
              </a:rPr>
              <a:t>a</a:t>
            </a:r>
            <a:r>
              <a:rPr dirty="0" sz="1100" spc="10">
                <a:latin typeface="Arial"/>
                <a:cs typeface="Arial"/>
              </a:rPr>
              <a:t>r</a:t>
            </a:r>
            <a:r>
              <a:rPr dirty="0" sz="1100" spc="5">
                <a:latin typeface="Arial"/>
                <a:cs typeface="Arial"/>
              </a:rPr>
              <a:t>i</a:t>
            </a:r>
            <a:r>
              <a:rPr dirty="0" sz="1100" spc="-254">
                <a:latin typeface="Arial"/>
                <a:cs typeface="Arial"/>
              </a:rPr>
              <a:t>®</a:t>
            </a:r>
            <a:r>
              <a:rPr dirty="0" sz="1100" spc="-75">
                <a:latin typeface="Arial"/>
                <a:cs typeface="Arial"/>
              </a:rPr>
              <a:t> </a:t>
            </a:r>
            <a:r>
              <a:rPr dirty="0" sz="1100" spc="-235">
                <a:latin typeface="Arial"/>
                <a:cs typeface="Arial"/>
              </a:rPr>
              <a:t>S</a:t>
            </a:r>
            <a:r>
              <a:rPr dirty="0" sz="1100" spc="60">
                <a:latin typeface="Arial"/>
                <a:cs typeface="Arial"/>
              </a:rPr>
              <a:t>t</a:t>
            </a:r>
            <a:r>
              <a:rPr dirty="0" sz="1100" spc="-5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l</a:t>
            </a:r>
            <a:r>
              <a:rPr dirty="0" sz="1100" spc="-40">
                <a:latin typeface="Arial"/>
                <a:cs typeface="Arial"/>
              </a:rPr>
              <a:t>u</a:t>
            </a:r>
            <a:r>
              <a:rPr dirty="0" sz="1100" spc="-120">
                <a:latin typeface="Arial"/>
                <a:cs typeface="Arial"/>
              </a:rPr>
              <a:t>s</a:t>
            </a:r>
            <a:endParaRPr sz="110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3512820" y="5241035"/>
            <a:ext cx="2232660" cy="2976880"/>
            <a:chOff x="3512820" y="5241035"/>
            <a:chExt cx="2232660" cy="2976880"/>
          </a:xfrm>
        </p:grpSpPr>
        <p:sp>
          <p:nvSpPr>
            <p:cNvPr id="7" name="object 7"/>
            <p:cNvSpPr/>
            <p:nvPr/>
          </p:nvSpPr>
          <p:spPr>
            <a:xfrm>
              <a:off x="3512820" y="8058911"/>
              <a:ext cx="158750" cy="158750"/>
            </a:xfrm>
            <a:custGeom>
              <a:avLst/>
              <a:gdLst/>
              <a:ahLst/>
              <a:cxnLst/>
              <a:rect l="l" t="t" r="r" b="b"/>
              <a:pathLst>
                <a:path w="158750" h="158750">
                  <a:moveTo>
                    <a:pt x="79248" y="0"/>
                  </a:moveTo>
                  <a:lnTo>
                    <a:pt x="48402" y="6228"/>
                  </a:lnTo>
                  <a:lnTo>
                    <a:pt x="23212" y="23212"/>
                  </a:lnTo>
                  <a:lnTo>
                    <a:pt x="6228" y="48402"/>
                  </a:lnTo>
                  <a:lnTo>
                    <a:pt x="0" y="79248"/>
                  </a:lnTo>
                  <a:lnTo>
                    <a:pt x="6228" y="110093"/>
                  </a:lnTo>
                  <a:lnTo>
                    <a:pt x="23212" y="135283"/>
                  </a:lnTo>
                  <a:lnTo>
                    <a:pt x="48402" y="152267"/>
                  </a:lnTo>
                  <a:lnTo>
                    <a:pt x="79248" y="158496"/>
                  </a:lnTo>
                  <a:lnTo>
                    <a:pt x="110093" y="152267"/>
                  </a:lnTo>
                  <a:lnTo>
                    <a:pt x="135283" y="135283"/>
                  </a:lnTo>
                  <a:lnTo>
                    <a:pt x="152267" y="110093"/>
                  </a:lnTo>
                  <a:lnTo>
                    <a:pt x="158496" y="79248"/>
                  </a:lnTo>
                  <a:lnTo>
                    <a:pt x="152267" y="48402"/>
                  </a:lnTo>
                  <a:lnTo>
                    <a:pt x="135283" y="23212"/>
                  </a:lnTo>
                  <a:lnTo>
                    <a:pt x="110093" y="6228"/>
                  </a:lnTo>
                  <a:lnTo>
                    <a:pt x="7924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3688080" y="8058911"/>
              <a:ext cx="157480" cy="158750"/>
            </a:xfrm>
            <a:custGeom>
              <a:avLst/>
              <a:gdLst/>
              <a:ahLst/>
              <a:cxnLst/>
              <a:rect l="l" t="t" r="r" b="b"/>
              <a:pathLst>
                <a:path w="157479" h="158750">
                  <a:moveTo>
                    <a:pt x="78486" y="0"/>
                  </a:moveTo>
                  <a:lnTo>
                    <a:pt x="47936" y="6228"/>
                  </a:lnTo>
                  <a:lnTo>
                    <a:pt x="22988" y="23212"/>
                  </a:lnTo>
                  <a:lnTo>
                    <a:pt x="6168" y="48402"/>
                  </a:lnTo>
                  <a:lnTo>
                    <a:pt x="0" y="79248"/>
                  </a:lnTo>
                  <a:lnTo>
                    <a:pt x="6168" y="110093"/>
                  </a:lnTo>
                  <a:lnTo>
                    <a:pt x="22988" y="135283"/>
                  </a:lnTo>
                  <a:lnTo>
                    <a:pt x="47936" y="152267"/>
                  </a:lnTo>
                  <a:lnTo>
                    <a:pt x="78486" y="158496"/>
                  </a:lnTo>
                  <a:lnTo>
                    <a:pt x="109035" y="152267"/>
                  </a:lnTo>
                  <a:lnTo>
                    <a:pt x="133983" y="135283"/>
                  </a:lnTo>
                  <a:lnTo>
                    <a:pt x="150803" y="110093"/>
                  </a:lnTo>
                  <a:lnTo>
                    <a:pt x="156972" y="79248"/>
                  </a:lnTo>
                  <a:lnTo>
                    <a:pt x="150803" y="48402"/>
                  </a:lnTo>
                  <a:lnTo>
                    <a:pt x="133983" y="23212"/>
                  </a:lnTo>
                  <a:lnTo>
                    <a:pt x="109035" y="6228"/>
                  </a:lnTo>
                  <a:lnTo>
                    <a:pt x="78486" y="0"/>
                  </a:lnTo>
                  <a:close/>
                </a:path>
              </a:pathLst>
            </a:custGeom>
            <a:solidFill>
              <a:srgbClr val="A41E3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3861816" y="8058911"/>
              <a:ext cx="158750" cy="158750"/>
            </a:xfrm>
            <a:custGeom>
              <a:avLst/>
              <a:gdLst/>
              <a:ahLst/>
              <a:cxnLst/>
              <a:rect l="l" t="t" r="r" b="b"/>
              <a:pathLst>
                <a:path w="158750" h="158750">
                  <a:moveTo>
                    <a:pt x="79248" y="0"/>
                  </a:moveTo>
                  <a:lnTo>
                    <a:pt x="48402" y="6228"/>
                  </a:lnTo>
                  <a:lnTo>
                    <a:pt x="23212" y="23212"/>
                  </a:lnTo>
                  <a:lnTo>
                    <a:pt x="6228" y="48402"/>
                  </a:lnTo>
                  <a:lnTo>
                    <a:pt x="0" y="79248"/>
                  </a:lnTo>
                  <a:lnTo>
                    <a:pt x="6228" y="110093"/>
                  </a:lnTo>
                  <a:lnTo>
                    <a:pt x="23212" y="135283"/>
                  </a:lnTo>
                  <a:lnTo>
                    <a:pt x="48402" y="152267"/>
                  </a:lnTo>
                  <a:lnTo>
                    <a:pt x="79248" y="158496"/>
                  </a:lnTo>
                  <a:lnTo>
                    <a:pt x="110093" y="152267"/>
                  </a:lnTo>
                  <a:lnTo>
                    <a:pt x="135283" y="135283"/>
                  </a:lnTo>
                  <a:lnTo>
                    <a:pt x="152267" y="110093"/>
                  </a:lnTo>
                  <a:lnTo>
                    <a:pt x="158496" y="79248"/>
                  </a:lnTo>
                  <a:lnTo>
                    <a:pt x="152267" y="48402"/>
                  </a:lnTo>
                  <a:lnTo>
                    <a:pt x="135283" y="23212"/>
                  </a:lnTo>
                  <a:lnTo>
                    <a:pt x="110093" y="6228"/>
                  </a:lnTo>
                  <a:lnTo>
                    <a:pt x="79248" y="0"/>
                  </a:lnTo>
                  <a:close/>
                </a:path>
              </a:pathLst>
            </a:custGeom>
            <a:solidFill>
              <a:srgbClr val="002C7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4037076" y="8058911"/>
              <a:ext cx="157480" cy="158750"/>
            </a:xfrm>
            <a:custGeom>
              <a:avLst/>
              <a:gdLst/>
              <a:ahLst/>
              <a:cxnLst/>
              <a:rect l="l" t="t" r="r" b="b"/>
              <a:pathLst>
                <a:path w="157479" h="158750">
                  <a:moveTo>
                    <a:pt x="78486" y="0"/>
                  </a:moveTo>
                  <a:lnTo>
                    <a:pt x="47936" y="6228"/>
                  </a:lnTo>
                  <a:lnTo>
                    <a:pt x="22988" y="23212"/>
                  </a:lnTo>
                  <a:lnTo>
                    <a:pt x="6168" y="48402"/>
                  </a:lnTo>
                  <a:lnTo>
                    <a:pt x="0" y="79248"/>
                  </a:lnTo>
                  <a:lnTo>
                    <a:pt x="6168" y="110093"/>
                  </a:lnTo>
                  <a:lnTo>
                    <a:pt x="22988" y="135283"/>
                  </a:lnTo>
                  <a:lnTo>
                    <a:pt x="47936" y="152267"/>
                  </a:lnTo>
                  <a:lnTo>
                    <a:pt x="78486" y="158496"/>
                  </a:lnTo>
                  <a:lnTo>
                    <a:pt x="109035" y="152267"/>
                  </a:lnTo>
                  <a:lnTo>
                    <a:pt x="133983" y="135283"/>
                  </a:lnTo>
                  <a:lnTo>
                    <a:pt x="150803" y="110093"/>
                  </a:lnTo>
                  <a:lnTo>
                    <a:pt x="156972" y="79248"/>
                  </a:lnTo>
                  <a:lnTo>
                    <a:pt x="150803" y="48402"/>
                  </a:lnTo>
                  <a:lnTo>
                    <a:pt x="133983" y="23212"/>
                  </a:lnTo>
                  <a:lnTo>
                    <a:pt x="109035" y="6228"/>
                  </a:lnTo>
                  <a:lnTo>
                    <a:pt x="78486" y="0"/>
                  </a:lnTo>
                  <a:close/>
                </a:path>
              </a:pathLst>
            </a:custGeom>
            <a:solidFill>
              <a:srgbClr val="E2C191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218432" y="8058911"/>
              <a:ext cx="156972" cy="158496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541264" y="5241035"/>
              <a:ext cx="204215" cy="204216"/>
            </a:xfrm>
            <a:prstGeom prst="rect">
              <a:avLst/>
            </a:prstGeom>
          </p:spPr>
        </p:pic>
      </p:grpSp>
      <p:sp>
        <p:nvSpPr>
          <p:cNvPr id="13" name="object 13"/>
          <p:cNvSpPr txBox="1"/>
          <p:nvPr/>
        </p:nvSpPr>
        <p:spPr>
          <a:xfrm>
            <a:off x="818126" y="7272648"/>
            <a:ext cx="1864995" cy="582295"/>
          </a:xfrm>
          <a:prstGeom prst="rect">
            <a:avLst/>
          </a:prstGeom>
        </p:spPr>
        <p:txBody>
          <a:bodyPr wrap="square" lIns="0" tIns="61594" rIns="0" bIns="0" rtlCol="0" vert="horz">
            <a:spAutoFit/>
          </a:bodyPr>
          <a:lstStyle/>
          <a:p>
            <a:pPr marL="94615" indent="-82550">
              <a:lnSpc>
                <a:spcPct val="100000"/>
              </a:lnSpc>
              <a:spcBef>
                <a:spcPts val="484"/>
              </a:spcBef>
              <a:buChar char="•"/>
              <a:tabLst>
                <a:tab pos="95250" algn="l"/>
              </a:tabLst>
            </a:pPr>
            <a:r>
              <a:rPr dirty="0" sz="900" spc="-150">
                <a:latin typeface="Arial"/>
                <a:cs typeface="Arial"/>
              </a:rPr>
              <a:t>F</a:t>
            </a:r>
            <a:r>
              <a:rPr dirty="0" sz="900" spc="-165">
                <a:latin typeface="Arial"/>
                <a:cs typeface="Arial"/>
              </a:rPr>
              <a:t>R</a:t>
            </a:r>
            <a:r>
              <a:rPr dirty="0" sz="900" spc="-165">
                <a:latin typeface="Arial"/>
                <a:cs typeface="Arial"/>
              </a:rPr>
              <a:t>EE</a:t>
            </a:r>
            <a:r>
              <a:rPr dirty="0" sz="900" spc="-55">
                <a:latin typeface="Arial"/>
                <a:cs typeface="Arial"/>
              </a:rPr>
              <a:t> </a:t>
            </a:r>
            <a:r>
              <a:rPr dirty="0" sz="900" spc="-50">
                <a:latin typeface="Arial"/>
                <a:cs typeface="Arial"/>
              </a:rPr>
              <a:t>2</a:t>
            </a:r>
            <a:r>
              <a:rPr dirty="0" sz="900" spc="-45">
                <a:latin typeface="Arial"/>
                <a:cs typeface="Arial"/>
              </a:rPr>
              <a:t>4</a:t>
            </a:r>
            <a:r>
              <a:rPr dirty="0" sz="900" spc="-75">
                <a:latin typeface="Arial"/>
                <a:cs typeface="Arial"/>
              </a:rPr>
              <a:t> </a:t>
            </a:r>
            <a:r>
              <a:rPr dirty="0" sz="900" spc="-35">
                <a:latin typeface="Arial"/>
                <a:cs typeface="Arial"/>
              </a:rPr>
              <a:t>h</a:t>
            </a:r>
            <a:r>
              <a:rPr dirty="0" sz="900" spc="-25">
                <a:latin typeface="Arial"/>
                <a:cs typeface="Arial"/>
              </a:rPr>
              <a:t>o</a:t>
            </a:r>
            <a:r>
              <a:rPr dirty="0" sz="900" spc="-15">
                <a:latin typeface="Arial"/>
                <a:cs typeface="Arial"/>
              </a:rPr>
              <a:t>u</a:t>
            </a:r>
            <a:r>
              <a:rPr dirty="0" sz="900" spc="-10">
                <a:latin typeface="Arial"/>
                <a:cs typeface="Arial"/>
              </a:rPr>
              <a:t>r</a:t>
            </a:r>
            <a:r>
              <a:rPr dirty="0" sz="900" spc="-40">
                <a:latin typeface="Arial"/>
                <a:cs typeface="Arial"/>
              </a:rPr>
              <a:t> </a:t>
            </a:r>
            <a:r>
              <a:rPr dirty="0" sz="900" spc="-105">
                <a:latin typeface="Arial"/>
                <a:cs typeface="Arial"/>
              </a:rPr>
              <a:t>s</a:t>
            </a:r>
            <a:r>
              <a:rPr dirty="0" sz="900" spc="-25">
                <a:latin typeface="Arial"/>
                <a:cs typeface="Arial"/>
              </a:rPr>
              <a:t>er</a:t>
            </a:r>
            <a:r>
              <a:rPr dirty="0" sz="900" spc="-45">
                <a:latin typeface="Arial"/>
                <a:cs typeface="Arial"/>
              </a:rPr>
              <a:t>v</a:t>
            </a:r>
            <a:r>
              <a:rPr dirty="0" sz="900">
                <a:latin typeface="Arial"/>
                <a:cs typeface="Arial"/>
              </a:rPr>
              <a:t>i</a:t>
            </a:r>
            <a:r>
              <a:rPr dirty="0" sz="900" spc="-70">
                <a:latin typeface="Arial"/>
                <a:cs typeface="Arial"/>
              </a:rPr>
              <a:t>c</a:t>
            </a:r>
            <a:r>
              <a:rPr dirty="0" sz="900" spc="-55">
                <a:latin typeface="Arial"/>
                <a:cs typeface="Arial"/>
              </a:rPr>
              <a:t>e</a:t>
            </a:r>
            <a:r>
              <a:rPr dirty="0" sz="900" spc="-40">
                <a:latin typeface="Arial"/>
                <a:cs typeface="Arial"/>
              </a:rPr>
              <a:t> </a:t>
            </a:r>
            <a:r>
              <a:rPr dirty="0" sz="900" spc="-70">
                <a:latin typeface="Arial"/>
                <a:cs typeface="Arial"/>
              </a:rPr>
              <a:t>a</a:t>
            </a:r>
            <a:r>
              <a:rPr dirty="0" sz="900" spc="-45">
                <a:latin typeface="Arial"/>
                <a:cs typeface="Arial"/>
              </a:rPr>
              <a:t>v</a:t>
            </a:r>
            <a:r>
              <a:rPr dirty="0" sz="900" spc="-70">
                <a:latin typeface="Arial"/>
                <a:cs typeface="Arial"/>
              </a:rPr>
              <a:t>a</a:t>
            </a:r>
            <a:r>
              <a:rPr dirty="0" sz="900">
                <a:latin typeface="Arial"/>
                <a:cs typeface="Arial"/>
              </a:rPr>
              <a:t>il</a:t>
            </a:r>
            <a:r>
              <a:rPr dirty="0" sz="900" spc="-70">
                <a:latin typeface="Arial"/>
                <a:cs typeface="Arial"/>
              </a:rPr>
              <a:t>a</a:t>
            </a:r>
            <a:r>
              <a:rPr dirty="0" sz="900" spc="-20">
                <a:latin typeface="Arial"/>
                <a:cs typeface="Arial"/>
              </a:rPr>
              <a:t>bl</a:t>
            </a:r>
            <a:r>
              <a:rPr dirty="0" sz="900" spc="-55">
                <a:latin typeface="Arial"/>
                <a:cs typeface="Arial"/>
              </a:rPr>
              <a:t>e</a:t>
            </a:r>
            <a:endParaRPr sz="900">
              <a:latin typeface="Arial"/>
              <a:cs typeface="Arial"/>
            </a:endParaRPr>
          </a:p>
          <a:p>
            <a:pPr marL="94615" indent="-82550">
              <a:lnSpc>
                <a:spcPct val="100000"/>
              </a:lnSpc>
              <a:spcBef>
                <a:spcPts val="380"/>
              </a:spcBef>
              <a:buChar char="•"/>
              <a:tabLst>
                <a:tab pos="95250" algn="l"/>
              </a:tabLst>
            </a:pPr>
            <a:r>
              <a:rPr dirty="0" sz="900" spc="-140">
                <a:latin typeface="Arial"/>
                <a:cs typeface="Arial"/>
              </a:rPr>
              <a:t>G</a:t>
            </a:r>
            <a:r>
              <a:rPr dirty="0" sz="900" spc="-25">
                <a:latin typeface="Arial"/>
                <a:cs typeface="Arial"/>
              </a:rPr>
              <a:t>re</a:t>
            </a:r>
            <a:r>
              <a:rPr dirty="0" sz="900" spc="-70">
                <a:latin typeface="Arial"/>
                <a:cs typeface="Arial"/>
              </a:rPr>
              <a:t>a</a:t>
            </a:r>
            <a:r>
              <a:rPr dirty="0" sz="900" spc="50">
                <a:latin typeface="Arial"/>
                <a:cs typeface="Arial"/>
              </a:rPr>
              <a:t>t</a:t>
            </a:r>
            <a:r>
              <a:rPr dirty="0" sz="900" spc="-50">
                <a:latin typeface="Arial"/>
                <a:cs typeface="Arial"/>
              </a:rPr>
              <a:t> </a:t>
            </a:r>
            <a:r>
              <a:rPr dirty="0" sz="900" spc="-35">
                <a:latin typeface="Arial"/>
                <a:cs typeface="Arial"/>
              </a:rPr>
              <a:t>m</a:t>
            </a:r>
            <a:r>
              <a:rPr dirty="0" sz="900" spc="-70">
                <a:latin typeface="Arial"/>
                <a:cs typeface="Arial"/>
              </a:rPr>
              <a:t>a</a:t>
            </a:r>
            <a:r>
              <a:rPr dirty="0" sz="900" spc="-35">
                <a:latin typeface="Arial"/>
                <a:cs typeface="Arial"/>
              </a:rPr>
              <a:t>rke</a:t>
            </a:r>
            <a:r>
              <a:rPr dirty="0" sz="900" spc="5">
                <a:latin typeface="Arial"/>
                <a:cs typeface="Arial"/>
              </a:rPr>
              <a:t>tin</a:t>
            </a:r>
            <a:r>
              <a:rPr dirty="0" sz="900" spc="-80">
                <a:latin typeface="Arial"/>
                <a:cs typeface="Arial"/>
              </a:rPr>
              <a:t>g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t</a:t>
            </a:r>
            <a:r>
              <a:rPr dirty="0" sz="900" spc="20">
                <a:latin typeface="Arial"/>
                <a:cs typeface="Arial"/>
              </a:rPr>
              <a:t>o</a:t>
            </a:r>
            <a:r>
              <a:rPr dirty="0" sz="900" spc="-25">
                <a:latin typeface="Arial"/>
                <a:cs typeface="Arial"/>
              </a:rPr>
              <a:t>o</a:t>
            </a:r>
            <a:r>
              <a:rPr dirty="0" sz="900" spc="5">
                <a:latin typeface="Arial"/>
                <a:cs typeface="Arial"/>
              </a:rPr>
              <a:t>l</a:t>
            </a:r>
            <a:endParaRPr sz="900">
              <a:latin typeface="Arial"/>
              <a:cs typeface="Arial"/>
            </a:endParaRPr>
          </a:p>
          <a:p>
            <a:pPr marL="94615" indent="-82550">
              <a:lnSpc>
                <a:spcPct val="100000"/>
              </a:lnSpc>
              <a:spcBef>
                <a:spcPts val="375"/>
              </a:spcBef>
              <a:buChar char="•"/>
              <a:tabLst>
                <a:tab pos="95250" algn="l"/>
              </a:tabLst>
            </a:pPr>
            <a:r>
              <a:rPr dirty="0" sz="900" spc="-140">
                <a:latin typeface="Arial"/>
                <a:cs typeface="Arial"/>
              </a:rPr>
              <a:t>P</a:t>
            </a:r>
            <a:r>
              <a:rPr dirty="0" sz="900" spc="5">
                <a:latin typeface="Arial"/>
                <a:cs typeface="Arial"/>
              </a:rPr>
              <a:t>r</a:t>
            </a:r>
            <a:r>
              <a:rPr dirty="0" sz="900" spc="-40">
                <a:latin typeface="Arial"/>
                <a:cs typeface="Arial"/>
              </a:rPr>
              <a:t>e</a:t>
            </a:r>
            <a:r>
              <a:rPr dirty="0" sz="900" spc="-55">
                <a:latin typeface="Arial"/>
                <a:cs typeface="Arial"/>
              </a:rPr>
              <a:t>m</a:t>
            </a:r>
            <a:r>
              <a:rPr dirty="0" sz="900">
                <a:latin typeface="Arial"/>
                <a:cs typeface="Arial"/>
              </a:rPr>
              <a:t>i</a:t>
            </a:r>
            <a:r>
              <a:rPr dirty="0" sz="900" spc="-30">
                <a:latin typeface="Arial"/>
                <a:cs typeface="Arial"/>
              </a:rPr>
              <a:t>e</a:t>
            </a:r>
            <a:r>
              <a:rPr dirty="0" sz="900" spc="-15">
                <a:latin typeface="Arial"/>
                <a:cs typeface="Arial"/>
              </a:rPr>
              <a:t>r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 spc="-50">
                <a:latin typeface="Arial"/>
                <a:cs typeface="Arial"/>
              </a:rPr>
              <a:t>qu</a:t>
            </a:r>
            <a:r>
              <a:rPr dirty="0" sz="900" spc="-45">
                <a:latin typeface="Arial"/>
                <a:cs typeface="Arial"/>
              </a:rPr>
              <a:t>a</a:t>
            </a:r>
            <a:r>
              <a:rPr dirty="0" sz="900">
                <a:latin typeface="Arial"/>
                <a:cs typeface="Arial"/>
              </a:rPr>
              <a:t>li</a:t>
            </a:r>
            <a:r>
              <a:rPr dirty="0" sz="900" spc="45">
                <a:latin typeface="Arial"/>
                <a:cs typeface="Arial"/>
              </a:rPr>
              <a:t>t</a:t>
            </a:r>
            <a:r>
              <a:rPr dirty="0" sz="900" spc="-45">
                <a:latin typeface="Arial"/>
                <a:cs typeface="Arial"/>
              </a:rPr>
              <a:t>y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 spc="-65">
                <a:latin typeface="Arial"/>
                <a:cs typeface="Arial"/>
              </a:rPr>
              <a:t>des</a:t>
            </a:r>
            <a:r>
              <a:rPr dirty="0" sz="900">
                <a:latin typeface="Arial"/>
                <a:cs typeface="Arial"/>
              </a:rPr>
              <a:t>i</a:t>
            </a:r>
            <a:r>
              <a:rPr dirty="0" sz="900" spc="-85">
                <a:latin typeface="Arial"/>
                <a:cs typeface="Arial"/>
              </a:rPr>
              <a:t>g</a:t>
            </a:r>
            <a:r>
              <a:rPr dirty="0" sz="900" spc="-30">
                <a:latin typeface="Arial"/>
                <a:cs typeface="Arial"/>
              </a:rPr>
              <a:t>n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 spc="10">
                <a:latin typeface="Arial"/>
                <a:cs typeface="Arial"/>
              </a:rPr>
              <a:t>&amp;</a:t>
            </a:r>
            <a:r>
              <a:rPr dirty="0" sz="900" spc="-50">
                <a:latin typeface="Arial"/>
                <a:cs typeface="Arial"/>
              </a:rPr>
              <a:t> </a:t>
            </a:r>
            <a:r>
              <a:rPr dirty="0" sz="900" spc="-70">
                <a:latin typeface="Arial"/>
                <a:cs typeface="Arial"/>
              </a:rPr>
              <a:t>c</a:t>
            </a:r>
            <a:r>
              <a:rPr dirty="0" sz="900" spc="-25">
                <a:latin typeface="Arial"/>
                <a:cs typeface="Arial"/>
              </a:rPr>
              <a:t>o</a:t>
            </a:r>
            <a:r>
              <a:rPr dirty="0" sz="900" spc="-70">
                <a:latin typeface="Arial"/>
                <a:cs typeface="Arial"/>
              </a:rPr>
              <a:t>ns</a:t>
            </a:r>
            <a:r>
              <a:rPr dirty="0" sz="900" spc="45">
                <a:latin typeface="Arial"/>
                <a:cs typeface="Arial"/>
              </a:rPr>
              <a:t>t</a:t>
            </a:r>
            <a:r>
              <a:rPr dirty="0" sz="900" spc="5">
                <a:latin typeface="Arial"/>
                <a:cs typeface="Arial"/>
              </a:rPr>
              <a:t>r</a:t>
            </a:r>
            <a:r>
              <a:rPr dirty="0" sz="900" spc="-60">
                <a:latin typeface="Arial"/>
                <a:cs typeface="Arial"/>
              </a:rPr>
              <a:t>u</a:t>
            </a:r>
            <a:r>
              <a:rPr dirty="0" sz="900" spc="-50">
                <a:latin typeface="Arial"/>
                <a:cs typeface="Arial"/>
              </a:rPr>
              <a:t>c</a:t>
            </a:r>
            <a:r>
              <a:rPr dirty="0" sz="900" spc="45">
                <a:latin typeface="Arial"/>
                <a:cs typeface="Arial"/>
              </a:rPr>
              <a:t>t</a:t>
            </a:r>
            <a:r>
              <a:rPr dirty="0" sz="900">
                <a:latin typeface="Arial"/>
                <a:cs typeface="Arial"/>
              </a:rPr>
              <a:t>i</a:t>
            </a:r>
            <a:r>
              <a:rPr dirty="0" sz="900" spc="-25">
                <a:latin typeface="Arial"/>
                <a:cs typeface="Arial"/>
              </a:rPr>
              <a:t>o</a:t>
            </a:r>
            <a:r>
              <a:rPr dirty="0" sz="900" spc="-30">
                <a:latin typeface="Arial"/>
                <a:cs typeface="Arial"/>
              </a:rPr>
              <a:t>n</a:t>
            </a:r>
            <a:endParaRPr sz="9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600068" y="5252953"/>
            <a:ext cx="85090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-70">
                <a:latin typeface="Arial"/>
                <a:cs typeface="Arial"/>
              </a:rPr>
              <a:t>A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5" name="object 1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256020" y="5241035"/>
            <a:ext cx="205739" cy="204216"/>
          </a:xfrm>
          <a:prstGeom prst="rect">
            <a:avLst/>
          </a:prstGeom>
        </p:spPr>
      </p:pic>
      <p:sp>
        <p:nvSpPr>
          <p:cNvPr id="16" name="object 16"/>
          <p:cNvSpPr txBox="1"/>
          <p:nvPr/>
        </p:nvSpPr>
        <p:spPr>
          <a:xfrm>
            <a:off x="6315689" y="5252953"/>
            <a:ext cx="81280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-100">
                <a:latin typeface="Arial"/>
                <a:cs typeface="Arial"/>
              </a:rPr>
              <a:t>B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7" name="object 1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848856" y="5241035"/>
            <a:ext cx="204216" cy="204216"/>
          </a:xfrm>
          <a:prstGeom prst="rect">
            <a:avLst/>
          </a:prstGeom>
        </p:spPr>
      </p:pic>
      <p:sp>
        <p:nvSpPr>
          <p:cNvPr id="18" name="object 18"/>
          <p:cNvSpPr txBox="1"/>
          <p:nvPr/>
        </p:nvSpPr>
        <p:spPr>
          <a:xfrm>
            <a:off x="6908082" y="5252953"/>
            <a:ext cx="80010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-150">
                <a:latin typeface="Arial"/>
                <a:cs typeface="Arial"/>
              </a:rPr>
              <a:t>C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787908" y="5231891"/>
            <a:ext cx="3587750" cy="3482340"/>
            <a:chOff x="787908" y="5231891"/>
            <a:chExt cx="3587750" cy="3482340"/>
          </a:xfrm>
        </p:grpSpPr>
        <p:pic>
          <p:nvPicPr>
            <p:cNvPr id="20" name="object 2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512819" y="8563355"/>
              <a:ext cx="507491" cy="150875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043172" y="8563355"/>
              <a:ext cx="332232" cy="150875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787908" y="5231891"/>
              <a:ext cx="749935" cy="577850"/>
            </a:xfrm>
            <a:custGeom>
              <a:avLst/>
              <a:gdLst/>
              <a:ahLst/>
              <a:cxnLst/>
              <a:rect l="l" t="t" r="r" b="b"/>
              <a:pathLst>
                <a:path w="749935" h="577850">
                  <a:moveTo>
                    <a:pt x="749808" y="0"/>
                  </a:moveTo>
                  <a:lnTo>
                    <a:pt x="0" y="0"/>
                  </a:lnTo>
                  <a:lnTo>
                    <a:pt x="0" y="577596"/>
                  </a:lnTo>
                  <a:lnTo>
                    <a:pt x="749808" y="577596"/>
                  </a:lnTo>
                  <a:lnTo>
                    <a:pt x="749808" y="0"/>
                  </a:lnTo>
                  <a:close/>
                </a:path>
              </a:pathLst>
            </a:custGeom>
            <a:solidFill>
              <a:srgbClr val="4B82C2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3" name="object 2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978408" y="5337047"/>
              <a:ext cx="368807" cy="367283"/>
            </a:xfrm>
            <a:prstGeom prst="rect">
              <a:avLst/>
            </a:prstGeom>
          </p:spPr>
        </p:pic>
      </p:grpSp>
      <p:grpSp>
        <p:nvGrpSpPr>
          <p:cNvPr id="24" name="object 24"/>
          <p:cNvGrpSpPr/>
          <p:nvPr/>
        </p:nvGrpSpPr>
        <p:grpSpPr>
          <a:xfrm>
            <a:off x="2089404" y="5210555"/>
            <a:ext cx="5622290" cy="4493260"/>
            <a:chOff x="2089404" y="5210555"/>
            <a:chExt cx="5622290" cy="4493260"/>
          </a:xfrm>
        </p:grpSpPr>
        <p:pic>
          <p:nvPicPr>
            <p:cNvPr id="25" name="object 25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862572" y="5210555"/>
              <a:ext cx="848867" cy="4492751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6952488" y="5224272"/>
              <a:ext cx="413003" cy="4056887"/>
            </a:xfrm>
            <a:prstGeom prst="rect">
              <a:avLst/>
            </a:prstGeom>
          </p:spPr>
        </p:pic>
        <p:sp>
          <p:nvSpPr>
            <p:cNvPr id="27" name="object 27"/>
            <p:cNvSpPr/>
            <p:nvPr/>
          </p:nvSpPr>
          <p:spPr>
            <a:xfrm>
              <a:off x="2095500" y="9418320"/>
              <a:ext cx="4965700" cy="9525"/>
            </a:xfrm>
            <a:custGeom>
              <a:avLst/>
              <a:gdLst/>
              <a:ahLst/>
              <a:cxnLst/>
              <a:rect l="l" t="t" r="r" b="b"/>
              <a:pathLst>
                <a:path w="4965700" h="9525">
                  <a:moveTo>
                    <a:pt x="0" y="9143"/>
                  </a:moveTo>
                  <a:lnTo>
                    <a:pt x="4965192" y="0"/>
                  </a:lnTo>
                </a:path>
              </a:pathLst>
            </a:custGeom>
            <a:ln w="12192">
              <a:solidFill>
                <a:srgbClr val="52575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Thomas Spirito</dc:creator>
  <dc:title>24hr_Metal_Pens_2019</dc:title>
  <dcterms:created xsi:type="dcterms:W3CDTF">2021-07-16T22:34:57Z</dcterms:created>
  <dcterms:modified xsi:type="dcterms:W3CDTF">2021-07-16T22:34:57Z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2020-01-20T00:00:00Z</vt:filetime>
  </property>
  <property fmtid="{D5CDD505-2E9C-101B-9397-08002B2CF9AE}" pid="3" name="Creator">
    <vt:lpwstr>Acrobat PDFMaker 19 for PowerPoint</vt:lpwstr>
  </property>
  <property fmtid="{D5CDD505-2E9C-101B-9397-08002B2CF9AE}" pid="4" name="LastSaved">
    <vt:filetime>2021-07-16T00:00:00Z</vt:filetime>
  </property>
</Properties>
</file>