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png"/><Relationship Id="rId15" Type="http://schemas.openxmlformats.org/officeDocument/2006/relationships/image" Target="../media/image9.png"/><Relationship Id="rId16" Type="http://schemas.openxmlformats.org/officeDocument/2006/relationships/image" Target="../media/image10.png"/><Relationship Id="rId17" Type="http://schemas.openxmlformats.org/officeDocument/2006/relationships/image" Target="../media/image11.png"/><Relationship Id="rId18" Type="http://schemas.openxmlformats.org/officeDocument/2006/relationships/image" Target="../media/image12.png"/><Relationship Id="rId19" Type="http://schemas.openxmlformats.org/officeDocument/2006/relationships/image" Target="../media/image13.png"/><Relationship Id="rId20" Type="http://schemas.openxmlformats.org/officeDocument/2006/relationships/image" Target="../media/image14.png"/><Relationship Id="rId21" Type="http://schemas.openxmlformats.org/officeDocument/2006/relationships/image" Target="../media/image15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3334" y="255371"/>
            <a:ext cx="7261415" cy="9381185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3512" y="8541600"/>
            <a:ext cx="7758886" cy="1514297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36665" y="1486535"/>
            <a:ext cx="225145" cy="252958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184554" y="1516100"/>
            <a:ext cx="276809" cy="223393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618466" y="1486547"/>
            <a:ext cx="345647" cy="252948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987929" y="1556423"/>
            <a:ext cx="152653" cy="183070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2174965" y="1556080"/>
            <a:ext cx="102768" cy="183413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2462822" y="1486763"/>
            <a:ext cx="190500" cy="252729"/>
          </a:xfrm>
          <a:custGeom>
            <a:avLst/>
            <a:gdLst/>
            <a:ahLst/>
            <a:cxnLst/>
            <a:rect l="l" t="t" r="r" b="b"/>
            <a:pathLst>
              <a:path w="190500" h="252730">
                <a:moveTo>
                  <a:pt x="190385" y="0"/>
                </a:moveTo>
                <a:lnTo>
                  <a:pt x="166865" y="0"/>
                </a:lnTo>
                <a:lnTo>
                  <a:pt x="166865" y="114300"/>
                </a:lnTo>
                <a:lnTo>
                  <a:pt x="23507" y="114300"/>
                </a:lnTo>
                <a:lnTo>
                  <a:pt x="23507" y="0"/>
                </a:lnTo>
                <a:lnTo>
                  <a:pt x="0" y="0"/>
                </a:lnTo>
                <a:lnTo>
                  <a:pt x="0" y="114300"/>
                </a:lnTo>
                <a:lnTo>
                  <a:pt x="0" y="138430"/>
                </a:lnTo>
                <a:lnTo>
                  <a:pt x="0" y="252730"/>
                </a:lnTo>
                <a:lnTo>
                  <a:pt x="23507" y="252730"/>
                </a:lnTo>
                <a:lnTo>
                  <a:pt x="23507" y="138430"/>
                </a:lnTo>
                <a:lnTo>
                  <a:pt x="166865" y="138430"/>
                </a:lnTo>
                <a:lnTo>
                  <a:pt x="166865" y="252730"/>
                </a:lnTo>
                <a:lnTo>
                  <a:pt x="190385" y="252730"/>
                </a:lnTo>
                <a:lnTo>
                  <a:pt x="190385" y="138430"/>
                </a:lnTo>
                <a:lnTo>
                  <a:pt x="190385" y="114300"/>
                </a:lnTo>
                <a:lnTo>
                  <a:pt x="190385" y="0"/>
                </a:lnTo>
                <a:close/>
              </a:path>
            </a:pathLst>
          </a:custGeom>
          <a:solidFill>
            <a:srgbClr val="67686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bg object 2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2691009" y="1556070"/>
            <a:ext cx="158394" cy="183426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889834" y="1556072"/>
            <a:ext cx="149796" cy="183769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3073481" y="1491339"/>
            <a:ext cx="152958" cy="239877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3065195" y="1483057"/>
            <a:ext cx="169545" cy="256540"/>
          </a:xfrm>
          <a:custGeom>
            <a:avLst/>
            <a:gdLst/>
            <a:ahLst/>
            <a:cxnLst/>
            <a:rect l="l" t="t" r="r" b="b"/>
            <a:pathLst>
              <a:path w="169544" h="256539">
                <a:moveTo>
                  <a:pt x="84759" y="73012"/>
                </a:moveTo>
                <a:lnTo>
                  <a:pt x="51799" y="80231"/>
                </a:lnTo>
                <a:lnTo>
                  <a:pt x="24853" y="99906"/>
                </a:lnTo>
                <a:lnTo>
                  <a:pt x="6671" y="129060"/>
                </a:lnTo>
                <a:lnTo>
                  <a:pt x="0" y="164719"/>
                </a:lnTo>
                <a:lnTo>
                  <a:pt x="6671" y="200390"/>
                </a:lnTo>
                <a:lnTo>
                  <a:pt x="24853" y="229547"/>
                </a:lnTo>
                <a:lnTo>
                  <a:pt x="51799" y="249220"/>
                </a:lnTo>
                <a:lnTo>
                  <a:pt x="84759" y="256438"/>
                </a:lnTo>
                <a:lnTo>
                  <a:pt x="102024" y="254516"/>
                </a:lnTo>
                <a:lnTo>
                  <a:pt x="118290" y="248962"/>
                </a:lnTo>
                <a:lnTo>
                  <a:pt x="133105" y="240091"/>
                </a:lnTo>
                <a:lnTo>
                  <a:pt x="140876" y="232943"/>
                </a:lnTo>
                <a:lnTo>
                  <a:pt x="84759" y="232943"/>
                </a:lnTo>
                <a:lnTo>
                  <a:pt x="60942" y="227573"/>
                </a:lnTo>
                <a:lnTo>
                  <a:pt x="41470" y="212937"/>
                </a:lnTo>
                <a:lnTo>
                  <a:pt x="28329" y="191248"/>
                </a:lnTo>
                <a:lnTo>
                  <a:pt x="23507" y="164719"/>
                </a:lnTo>
                <a:lnTo>
                  <a:pt x="28329" y="138198"/>
                </a:lnTo>
                <a:lnTo>
                  <a:pt x="41470" y="116517"/>
                </a:lnTo>
                <a:lnTo>
                  <a:pt x="60942" y="101887"/>
                </a:lnTo>
                <a:lnTo>
                  <a:pt x="84759" y="96520"/>
                </a:lnTo>
                <a:lnTo>
                  <a:pt x="140890" y="96520"/>
                </a:lnTo>
                <a:lnTo>
                  <a:pt x="133112" y="89364"/>
                </a:lnTo>
                <a:lnTo>
                  <a:pt x="118300" y="80492"/>
                </a:lnTo>
                <a:lnTo>
                  <a:pt x="102031" y="74935"/>
                </a:lnTo>
                <a:lnTo>
                  <a:pt x="84759" y="73012"/>
                </a:lnTo>
                <a:close/>
              </a:path>
              <a:path w="169544" h="256539">
                <a:moveTo>
                  <a:pt x="169519" y="228219"/>
                </a:moveTo>
                <a:lnTo>
                  <a:pt x="146011" y="228219"/>
                </a:lnTo>
                <a:lnTo>
                  <a:pt x="146011" y="256438"/>
                </a:lnTo>
                <a:lnTo>
                  <a:pt x="169519" y="256438"/>
                </a:lnTo>
                <a:lnTo>
                  <a:pt x="169519" y="228219"/>
                </a:lnTo>
                <a:close/>
              </a:path>
              <a:path w="169544" h="256539">
                <a:moveTo>
                  <a:pt x="140890" y="96520"/>
                </a:moveTo>
                <a:lnTo>
                  <a:pt x="84759" y="96520"/>
                </a:lnTo>
                <a:lnTo>
                  <a:pt x="108582" y="101887"/>
                </a:lnTo>
                <a:lnTo>
                  <a:pt x="128054" y="116517"/>
                </a:lnTo>
                <a:lnTo>
                  <a:pt x="141191" y="138198"/>
                </a:lnTo>
                <a:lnTo>
                  <a:pt x="146011" y="164719"/>
                </a:lnTo>
                <a:lnTo>
                  <a:pt x="141191" y="191248"/>
                </a:lnTo>
                <a:lnTo>
                  <a:pt x="128054" y="212937"/>
                </a:lnTo>
                <a:lnTo>
                  <a:pt x="108582" y="227573"/>
                </a:lnTo>
                <a:lnTo>
                  <a:pt x="84759" y="232943"/>
                </a:lnTo>
                <a:lnTo>
                  <a:pt x="140876" y="232943"/>
                </a:lnTo>
                <a:lnTo>
                  <a:pt x="146011" y="228219"/>
                </a:lnTo>
                <a:lnTo>
                  <a:pt x="169519" y="228219"/>
                </a:lnTo>
                <a:lnTo>
                  <a:pt x="169519" y="101231"/>
                </a:lnTo>
                <a:lnTo>
                  <a:pt x="146011" y="101231"/>
                </a:lnTo>
                <a:lnTo>
                  <a:pt x="140890" y="96520"/>
                </a:lnTo>
                <a:close/>
              </a:path>
              <a:path w="169544" h="256539">
                <a:moveTo>
                  <a:pt x="169519" y="0"/>
                </a:moveTo>
                <a:lnTo>
                  <a:pt x="146011" y="0"/>
                </a:lnTo>
                <a:lnTo>
                  <a:pt x="146011" y="101231"/>
                </a:lnTo>
                <a:lnTo>
                  <a:pt x="169519" y="101231"/>
                </a:lnTo>
                <a:lnTo>
                  <a:pt x="169519" y="0"/>
                </a:lnTo>
                <a:close/>
              </a:path>
            </a:pathLst>
          </a:custGeom>
          <a:solidFill>
            <a:srgbClr val="67686A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8" name="bg object 2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3261931" y="1556080"/>
            <a:ext cx="145897" cy="183413"/>
          </a:xfrm>
          <a:prstGeom prst="rect">
            <a:avLst/>
          </a:prstGeom>
        </p:spPr>
      </p:pic>
      <p:pic>
        <p:nvPicPr>
          <p:cNvPr id="29" name="bg object 29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3589428" y="1486542"/>
            <a:ext cx="225158" cy="252945"/>
          </a:xfrm>
          <a:prstGeom prst="rect">
            <a:avLst/>
          </a:prstGeom>
        </p:spPr>
      </p:pic>
      <p:pic>
        <p:nvPicPr>
          <p:cNvPr id="30" name="bg object 30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3852379" y="1556072"/>
            <a:ext cx="149783" cy="183769"/>
          </a:xfrm>
          <a:prstGeom prst="rect">
            <a:avLst/>
          </a:prstGeom>
        </p:spPr>
      </p:pic>
      <p:pic>
        <p:nvPicPr>
          <p:cNvPr id="31" name="bg object 31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182650" y="1486763"/>
            <a:ext cx="337943" cy="253077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546167" y="1556073"/>
            <a:ext cx="169519" cy="183413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880071" y="2023896"/>
            <a:ext cx="3884929" cy="1253490"/>
          </a:xfrm>
          <a:custGeom>
            <a:avLst/>
            <a:gdLst/>
            <a:ahLst/>
            <a:cxnLst/>
            <a:rect l="l" t="t" r="r" b="b"/>
            <a:pathLst>
              <a:path w="3884929" h="1253489">
                <a:moveTo>
                  <a:pt x="364629" y="893597"/>
                </a:moveTo>
                <a:lnTo>
                  <a:pt x="357174" y="852347"/>
                </a:lnTo>
                <a:lnTo>
                  <a:pt x="336435" y="816495"/>
                </a:lnTo>
                <a:lnTo>
                  <a:pt x="334162" y="814463"/>
                </a:lnTo>
                <a:lnTo>
                  <a:pt x="334162" y="893597"/>
                </a:lnTo>
                <a:lnTo>
                  <a:pt x="325069" y="932014"/>
                </a:lnTo>
                <a:lnTo>
                  <a:pt x="300304" y="963422"/>
                </a:lnTo>
                <a:lnTo>
                  <a:pt x="263575" y="984618"/>
                </a:lnTo>
                <a:lnTo>
                  <a:pt x="218655" y="992403"/>
                </a:lnTo>
                <a:lnTo>
                  <a:pt x="30886" y="993038"/>
                </a:lnTo>
                <a:lnTo>
                  <a:pt x="30886" y="793407"/>
                </a:lnTo>
                <a:lnTo>
                  <a:pt x="218681" y="793407"/>
                </a:lnTo>
                <a:lnTo>
                  <a:pt x="263588" y="801293"/>
                </a:lnTo>
                <a:lnTo>
                  <a:pt x="300304" y="822782"/>
                </a:lnTo>
                <a:lnTo>
                  <a:pt x="325069" y="854633"/>
                </a:lnTo>
                <a:lnTo>
                  <a:pt x="334162" y="893597"/>
                </a:lnTo>
                <a:lnTo>
                  <a:pt x="334162" y="814463"/>
                </a:lnTo>
                <a:lnTo>
                  <a:pt x="310629" y="793407"/>
                </a:lnTo>
                <a:lnTo>
                  <a:pt x="304812" y="788200"/>
                </a:lnTo>
                <a:lnTo>
                  <a:pt x="264756" y="769632"/>
                </a:lnTo>
                <a:lnTo>
                  <a:pt x="218655" y="762965"/>
                </a:lnTo>
                <a:lnTo>
                  <a:pt x="16344" y="763651"/>
                </a:lnTo>
                <a:lnTo>
                  <a:pt x="7670" y="763651"/>
                </a:lnTo>
                <a:lnTo>
                  <a:pt x="1117" y="770191"/>
                </a:lnTo>
                <a:lnTo>
                  <a:pt x="787" y="1006817"/>
                </a:lnTo>
                <a:lnTo>
                  <a:pt x="0" y="1021562"/>
                </a:lnTo>
                <a:lnTo>
                  <a:pt x="749" y="1021626"/>
                </a:lnTo>
                <a:lnTo>
                  <a:pt x="419" y="1252308"/>
                </a:lnTo>
                <a:lnTo>
                  <a:pt x="30886" y="1252308"/>
                </a:lnTo>
                <a:lnTo>
                  <a:pt x="30886" y="1022858"/>
                </a:lnTo>
                <a:lnTo>
                  <a:pt x="218681" y="1022858"/>
                </a:lnTo>
                <a:lnTo>
                  <a:pt x="264769" y="1016254"/>
                </a:lnTo>
                <a:lnTo>
                  <a:pt x="304825" y="997877"/>
                </a:lnTo>
                <a:lnTo>
                  <a:pt x="310299" y="993038"/>
                </a:lnTo>
                <a:lnTo>
                  <a:pt x="336435" y="969886"/>
                </a:lnTo>
                <a:lnTo>
                  <a:pt x="357174" y="934402"/>
                </a:lnTo>
                <a:lnTo>
                  <a:pt x="364629" y="893597"/>
                </a:lnTo>
                <a:close/>
              </a:path>
              <a:path w="3884929" h="1253489">
                <a:moveTo>
                  <a:pt x="787298" y="763638"/>
                </a:moveTo>
                <a:lnTo>
                  <a:pt x="754583" y="763638"/>
                </a:lnTo>
                <a:lnTo>
                  <a:pt x="754583" y="1093825"/>
                </a:lnTo>
                <a:lnTo>
                  <a:pt x="747191" y="1134249"/>
                </a:lnTo>
                <a:lnTo>
                  <a:pt x="726617" y="1169390"/>
                </a:lnTo>
                <a:lnTo>
                  <a:pt x="695286" y="1197127"/>
                </a:lnTo>
                <a:lnTo>
                  <a:pt x="655574" y="1215326"/>
                </a:lnTo>
                <a:lnTo>
                  <a:pt x="609892" y="1221854"/>
                </a:lnTo>
                <a:lnTo>
                  <a:pt x="564197" y="1215326"/>
                </a:lnTo>
                <a:lnTo>
                  <a:pt x="524484" y="1197127"/>
                </a:lnTo>
                <a:lnTo>
                  <a:pt x="493153" y="1169390"/>
                </a:lnTo>
                <a:lnTo>
                  <a:pt x="472579" y="1134262"/>
                </a:lnTo>
                <a:lnTo>
                  <a:pt x="465201" y="1093838"/>
                </a:lnTo>
                <a:lnTo>
                  <a:pt x="465861" y="779678"/>
                </a:lnTo>
                <a:lnTo>
                  <a:pt x="467461" y="763638"/>
                </a:lnTo>
                <a:lnTo>
                  <a:pt x="434733" y="763638"/>
                </a:lnTo>
                <a:lnTo>
                  <a:pt x="434733" y="1093825"/>
                </a:lnTo>
                <a:lnTo>
                  <a:pt x="440994" y="1135913"/>
                </a:lnTo>
                <a:lnTo>
                  <a:pt x="458673" y="1173759"/>
                </a:lnTo>
                <a:lnTo>
                  <a:pt x="486092" y="1205839"/>
                </a:lnTo>
                <a:lnTo>
                  <a:pt x="521550" y="1230642"/>
                </a:lnTo>
                <a:lnTo>
                  <a:pt x="563384" y="1246632"/>
                </a:lnTo>
                <a:lnTo>
                  <a:pt x="609892" y="1252296"/>
                </a:lnTo>
                <a:lnTo>
                  <a:pt x="656386" y="1246632"/>
                </a:lnTo>
                <a:lnTo>
                  <a:pt x="698220" y="1230642"/>
                </a:lnTo>
                <a:lnTo>
                  <a:pt x="733679" y="1205839"/>
                </a:lnTo>
                <a:lnTo>
                  <a:pt x="761098" y="1173759"/>
                </a:lnTo>
                <a:lnTo>
                  <a:pt x="778776" y="1135926"/>
                </a:lnTo>
                <a:lnTo>
                  <a:pt x="785050" y="1093838"/>
                </a:lnTo>
                <a:lnTo>
                  <a:pt x="785698" y="779678"/>
                </a:lnTo>
                <a:lnTo>
                  <a:pt x="787298" y="763638"/>
                </a:lnTo>
                <a:close/>
              </a:path>
              <a:path w="3884929" h="1253489">
                <a:moveTo>
                  <a:pt x="1271016" y="1252308"/>
                </a:moveTo>
                <a:lnTo>
                  <a:pt x="1241564" y="1162697"/>
                </a:lnTo>
                <a:lnTo>
                  <a:pt x="1220152" y="1109510"/>
                </a:lnTo>
                <a:lnTo>
                  <a:pt x="1199692" y="1069835"/>
                </a:lnTo>
                <a:lnTo>
                  <a:pt x="1162253" y="1022858"/>
                </a:lnTo>
                <a:lnTo>
                  <a:pt x="1157846" y="1018286"/>
                </a:lnTo>
                <a:lnTo>
                  <a:pt x="1200950" y="1000633"/>
                </a:lnTo>
                <a:lnTo>
                  <a:pt x="1234973" y="972210"/>
                </a:lnTo>
                <a:lnTo>
                  <a:pt x="1257287" y="935634"/>
                </a:lnTo>
                <a:lnTo>
                  <a:pt x="1265301" y="893597"/>
                </a:lnTo>
                <a:lnTo>
                  <a:pt x="1257808" y="852347"/>
                </a:lnTo>
                <a:lnTo>
                  <a:pt x="1236967" y="816495"/>
                </a:lnTo>
                <a:lnTo>
                  <a:pt x="1234833" y="814603"/>
                </a:lnTo>
                <a:lnTo>
                  <a:pt x="1234833" y="893597"/>
                </a:lnTo>
                <a:lnTo>
                  <a:pt x="1225740" y="932014"/>
                </a:lnTo>
                <a:lnTo>
                  <a:pt x="1200975" y="963422"/>
                </a:lnTo>
                <a:lnTo>
                  <a:pt x="1164259" y="984618"/>
                </a:lnTo>
                <a:lnTo>
                  <a:pt x="1119352" y="992403"/>
                </a:lnTo>
                <a:lnTo>
                  <a:pt x="1065834" y="992403"/>
                </a:lnTo>
                <a:lnTo>
                  <a:pt x="1066126" y="992581"/>
                </a:lnTo>
                <a:lnTo>
                  <a:pt x="931557" y="993038"/>
                </a:lnTo>
                <a:lnTo>
                  <a:pt x="931557" y="793407"/>
                </a:lnTo>
                <a:lnTo>
                  <a:pt x="1118654" y="793407"/>
                </a:lnTo>
                <a:lnTo>
                  <a:pt x="1163840" y="801293"/>
                </a:lnTo>
                <a:lnTo>
                  <a:pt x="1200772" y="822782"/>
                </a:lnTo>
                <a:lnTo>
                  <a:pt x="1225689" y="854633"/>
                </a:lnTo>
                <a:lnTo>
                  <a:pt x="1234833" y="893597"/>
                </a:lnTo>
                <a:lnTo>
                  <a:pt x="1234833" y="814603"/>
                </a:lnTo>
                <a:lnTo>
                  <a:pt x="1211046" y="793407"/>
                </a:lnTo>
                <a:lnTo>
                  <a:pt x="1205204" y="788200"/>
                </a:lnTo>
                <a:lnTo>
                  <a:pt x="1164945" y="769632"/>
                </a:lnTo>
                <a:lnTo>
                  <a:pt x="1118628" y="762965"/>
                </a:lnTo>
                <a:lnTo>
                  <a:pt x="917016" y="763651"/>
                </a:lnTo>
                <a:lnTo>
                  <a:pt x="908342" y="763651"/>
                </a:lnTo>
                <a:lnTo>
                  <a:pt x="901788" y="770191"/>
                </a:lnTo>
                <a:lnTo>
                  <a:pt x="901090" y="1252308"/>
                </a:lnTo>
                <a:lnTo>
                  <a:pt x="931557" y="1252308"/>
                </a:lnTo>
                <a:lnTo>
                  <a:pt x="931557" y="1022858"/>
                </a:lnTo>
                <a:lnTo>
                  <a:pt x="1113993" y="1022858"/>
                </a:lnTo>
                <a:lnTo>
                  <a:pt x="1161389" y="1067142"/>
                </a:lnTo>
                <a:lnTo>
                  <a:pt x="1184198" y="1105027"/>
                </a:lnTo>
                <a:lnTo>
                  <a:pt x="1208405" y="1161453"/>
                </a:lnTo>
                <a:lnTo>
                  <a:pt x="1235519" y="1242441"/>
                </a:lnTo>
                <a:lnTo>
                  <a:pt x="1239761" y="1252308"/>
                </a:lnTo>
                <a:lnTo>
                  <a:pt x="1271016" y="1252308"/>
                </a:lnTo>
                <a:close/>
              </a:path>
              <a:path w="3884929" h="1253489">
                <a:moveTo>
                  <a:pt x="1399235" y="762952"/>
                </a:moveTo>
                <a:lnTo>
                  <a:pt x="1368780" y="762952"/>
                </a:lnTo>
                <a:lnTo>
                  <a:pt x="1368780" y="1252296"/>
                </a:lnTo>
                <a:lnTo>
                  <a:pt x="1399235" y="1252296"/>
                </a:lnTo>
                <a:lnTo>
                  <a:pt x="1399235" y="762952"/>
                </a:lnTo>
                <a:close/>
              </a:path>
              <a:path w="3884929" h="1253489">
                <a:moveTo>
                  <a:pt x="1599539" y="952"/>
                </a:moveTo>
                <a:lnTo>
                  <a:pt x="1569085" y="952"/>
                </a:lnTo>
                <a:lnTo>
                  <a:pt x="1568424" y="428091"/>
                </a:lnTo>
                <a:lnTo>
                  <a:pt x="1259179" y="2057"/>
                </a:lnTo>
                <a:lnTo>
                  <a:pt x="1252448" y="0"/>
                </a:lnTo>
                <a:lnTo>
                  <a:pt x="1239634" y="4089"/>
                </a:lnTo>
                <a:lnTo>
                  <a:pt x="1235341" y="9766"/>
                </a:lnTo>
                <a:lnTo>
                  <a:pt x="1235341" y="490296"/>
                </a:lnTo>
                <a:lnTo>
                  <a:pt x="1265796" y="490296"/>
                </a:lnTo>
                <a:lnTo>
                  <a:pt x="1265796" y="63207"/>
                </a:lnTo>
                <a:lnTo>
                  <a:pt x="1574990" y="489178"/>
                </a:lnTo>
                <a:lnTo>
                  <a:pt x="1581746" y="491236"/>
                </a:lnTo>
                <a:lnTo>
                  <a:pt x="1594535" y="487159"/>
                </a:lnTo>
                <a:lnTo>
                  <a:pt x="1598853" y="481482"/>
                </a:lnTo>
                <a:lnTo>
                  <a:pt x="1599539" y="952"/>
                </a:lnTo>
                <a:close/>
              </a:path>
              <a:path w="3884929" h="1253489">
                <a:moveTo>
                  <a:pt x="1848815" y="763346"/>
                </a:moveTo>
                <a:lnTo>
                  <a:pt x="1470685" y="763346"/>
                </a:lnTo>
                <a:lnTo>
                  <a:pt x="1470685" y="793826"/>
                </a:lnTo>
                <a:lnTo>
                  <a:pt x="1645221" y="793826"/>
                </a:lnTo>
                <a:lnTo>
                  <a:pt x="1645221" y="1252296"/>
                </a:lnTo>
                <a:lnTo>
                  <a:pt x="1675676" y="1252296"/>
                </a:lnTo>
                <a:lnTo>
                  <a:pt x="1675676" y="793826"/>
                </a:lnTo>
                <a:lnTo>
                  <a:pt x="1848815" y="793826"/>
                </a:lnTo>
                <a:lnTo>
                  <a:pt x="1848815" y="763346"/>
                </a:lnTo>
                <a:close/>
              </a:path>
              <a:path w="3884929" h="1253489">
                <a:moveTo>
                  <a:pt x="2074799" y="1346"/>
                </a:moveTo>
                <a:lnTo>
                  <a:pt x="1727466" y="1346"/>
                </a:lnTo>
                <a:lnTo>
                  <a:pt x="1727466" y="7696"/>
                </a:lnTo>
                <a:lnTo>
                  <a:pt x="1724494" y="7696"/>
                </a:lnTo>
                <a:lnTo>
                  <a:pt x="1724494" y="483946"/>
                </a:lnTo>
                <a:lnTo>
                  <a:pt x="1727873" y="483946"/>
                </a:lnTo>
                <a:lnTo>
                  <a:pt x="1727873" y="490296"/>
                </a:lnTo>
                <a:lnTo>
                  <a:pt x="2074799" y="490296"/>
                </a:lnTo>
                <a:lnTo>
                  <a:pt x="2074799" y="483946"/>
                </a:lnTo>
                <a:lnTo>
                  <a:pt x="2074799" y="459816"/>
                </a:lnTo>
                <a:lnTo>
                  <a:pt x="1754949" y="459816"/>
                </a:lnTo>
                <a:lnTo>
                  <a:pt x="1754949" y="260426"/>
                </a:lnTo>
                <a:lnTo>
                  <a:pt x="1989277" y="260426"/>
                </a:lnTo>
                <a:lnTo>
                  <a:pt x="1989277" y="229946"/>
                </a:lnTo>
                <a:lnTo>
                  <a:pt x="1754949" y="229946"/>
                </a:lnTo>
                <a:lnTo>
                  <a:pt x="1754949" y="31826"/>
                </a:lnTo>
                <a:lnTo>
                  <a:pt x="2074799" y="31826"/>
                </a:lnTo>
                <a:lnTo>
                  <a:pt x="2074799" y="7696"/>
                </a:lnTo>
                <a:lnTo>
                  <a:pt x="2074799" y="1346"/>
                </a:lnTo>
                <a:close/>
              </a:path>
              <a:path w="3884929" h="1253489">
                <a:moveTo>
                  <a:pt x="2252637" y="762952"/>
                </a:moveTo>
                <a:lnTo>
                  <a:pt x="2216061" y="762952"/>
                </a:lnTo>
                <a:lnTo>
                  <a:pt x="2072017" y="980186"/>
                </a:lnTo>
                <a:lnTo>
                  <a:pt x="1929917" y="769035"/>
                </a:lnTo>
                <a:lnTo>
                  <a:pt x="1925345" y="762952"/>
                </a:lnTo>
                <a:lnTo>
                  <a:pt x="1888782" y="762952"/>
                </a:lnTo>
                <a:lnTo>
                  <a:pt x="2056866" y="1012253"/>
                </a:lnTo>
                <a:lnTo>
                  <a:pt x="2056866" y="1252296"/>
                </a:lnTo>
                <a:lnTo>
                  <a:pt x="2087321" y="1252296"/>
                </a:lnTo>
                <a:lnTo>
                  <a:pt x="2087321" y="1012190"/>
                </a:lnTo>
                <a:lnTo>
                  <a:pt x="2236038" y="787031"/>
                </a:lnTo>
                <a:lnTo>
                  <a:pt x="2252637" y="762952"/>
                </a:lnTo>
                <a:close/>
              </a:path>
              <a:path w="3884929" h="1253489">
                <a:moveTo>
                  <a:pt x="2708414" y="952"/>
                </a:moveTo>
                <a:lnTo>
                  <a:pt x="2678290" y="952"/>
                </a:lnTo>
                <a:lnTo>
                  <a:pt x="2586012" y="421462"/>
                </a:lnTo>
                <a:lnTo>
                  <a:pt x="2451328" y="59982"/>
                </a:lnTo>
                <a:lnTo>
                  <a:pt x="2433142" y="11176"/>
                </a:lnTo>
                <a:lnTo>
                  <a:pt x="2430957" y="5384"/>
                </a:lnTo>
                <a:lnTo>
                  <a:pt x="2425471" y="1651"/>
                </a:lnTo>
                <a:lnTo>
                  <a:pt x="2412796" y="1651"/>
                </a:lnTo>
                <a:lnTo>
                  <a:pt x="2407297" y="5384"/>
                </a:lnTo>
                <a:lnTo>
                  <a:pt x="2405113" y="11201"/>
                </a:lnTo>
                <a:lnTo>
                  <a:pt x="2252243" y="421462"/>
                </a:lnTo>
                <a:lnTo>
                  <a:pt x="2162949" y="12776"/>
                </a:lnTo>
                <a:lnTo>
                  <a:pt x="2159990" y="952"/>
                </a:lnTo>
                <a:lnTo>
                  <a:pt x="2129840" y="952"/>
                </a:lnTo>
                <a:lnTo>
                  <a:pt x="2233447" y="480072"/>
                </a:lnTo>
                <a:lnTo>
                  <a:pt x="2247963" y="489813"/>
                </a:lnTo>
                <a:lnTo>
                  <a:pt x="2254516" y="489813"/>
                </a:lnTo>
                <a:lnTo>
                  <a:pt x="2260168" y="485876"/>
                </a:lnTo>
                <a:lnTo>
                  <a:pt x="2262200" y="479793"/>
                </a:lnTo>
                <a:lnTo>
                  <a:pt x="2264168" y="474548"/>
                </a:lnTo>
                <a:lnTo>
                  <a:pt x="2284006" y="421462"/>
                </a:lnTo>
                <a:lnTo>
                  <a:pt x="2419134" y="59982"/>
                </a:lnTo>
                <a:lnTo>
                  <a:pt x="2576157" y="480072"/>
                </a:lnTo>
                <a:lnTo>
                  <a:pt x="2578176" y="486117"/>
                </a:lnTo>
                <a:lnTo>
                  <a:pt x="2584221" y="489940"/>
                </a:lnTo>
                <a:lnTo>
                  <a:pt x="2606090" y="474205"/>
                </a:lnTo>
                <a:lnTo>
                  <a:pt x="2617597" y="421462"/>
                </a:lnTo>
                <a:lnTo>
                  <a:pt x="2705417" y="18923"/>
                </a:lnTo>
                <a:lnTo>
                  <a:pt x="2708414" y="952"/>
                </a:lnTo>
                <a:close/>
              </a:path>
              <a:path w="3884929" h="1253489">
                <a:moveTo>
                  <a:pt x="3010700" y="893597"/>
                </a:moveTo>
                <a:lnTo>
                  <a:pt x="3003245" y="852347"/>
                </a:lnTo>
                <a:lnTo>
                  <a:pt x="2982493" y="816495"/>
                </a:lnTo>
                <a:lnTo>
                  <a:pt x="2980245" y="814489"/>
                </a:lnTo>
                <a:lnTo>
                  <a:pt x="2980245" y="893597"/>
                </a:lnTo>
                <a:lnTo>
                  <a:pt x="2971152" y="932014"/>
                </a:lnTo>
                <a:lnTo>
                  <a:pt x="2946374" y="963422"/>
                </a:lnTo>
                <a:lnTo>
                  <a:pt x="2909646" y="984618"/>
                </a:lnTo>
                <a:lnTo>
                  <a:pt x="2864726" y="992403"/>
                </a:lnTo>
                <a:lnTo>
                  <a:pt x="2676956" y="993038"/>
                </a:lnTo>
                <a:lnTo>
                  <a:pt x="2676956" y="793407"/>
                </a:lnTo>
                <a:lnTo>
                  <a:pt x="2864751" y="793407"/>
                </a:lnTo>
                <a:lnTo>
                  <a:pt x="2909659" y="801293"/>
                </a:lnTo>
                <a:lnTo>
                  <a:pt x="2946374" y="822782"/>
                </a:lnTo>
                <a:lnTo>
                  <a:pt x="2971152" y="854633"/>
                </a:lnTo>
                <a:lnTo>
                  <a:pt x="2980245" y="893597"/>
                </a:lnTo>
                <a:lnTo>
                  <a:pt x="2980245" y="814489"/>
                </a:lnTo>
                <a:lnTo>
                  <a:pt x="2956699" y="793407"/>
                </a:lnTo>
                <a:lnTo>
                  <a:pt x="2950883" y="788200"/>
                </a:lnTo>
                <a:lnTo>
                  <a:pt x="2910814" y="769632"/>
                </a:lnTo>
                <a:lnTo>
                  <a:pt x="2864726" y="762965"/>
                </a:lnTo>
                <a:lnTo>
                  <a:pt x="2662415" y="763651"/>
                </a:lnTo>
                <a:lnTo>
                  <a:pt x="2653741" y="763651"/>
                </a:lnTo>
                <a:lnTo>
                  <a:pt x="2647188" y="770191"/>
                </a:lnTo>
                <a:lnTo>
                  <a:pt x="2646857" y="1006817"/>
                </a:lnTo>
                <a:lnTo>
                  <a:pt x="2646070" y="1021562"/>
                </a:lnTo>
                <a:lnTo>
                  <a:pt x="2646819" y="1021626"/>
                </a:lnTo>
                <a:lnTo>
                  <a:pt x="2646489" y="1252308"/>
                </a:lnTo>
                <a:lnTo>
                  <a:pt x="2676956" y="1252308"/>
                </a:lnTo>
                <a:lnTo>
                  <a:pt x="2676956" y="1022858"/>
                </a:lnTo>
                <a:lnTo>
                  <a:pt x="2864751" y="1022858"/>
                </a:lnTo>
                <a:lnTo>
                  <a:pt x="2910827" y="1016254"/>
                </a:lnTo>
                <a:lnTo>
                  <a:pt x="2950883" y="997877"/>
                </a:lnTo>
                <a:lnTo>
                  <a:pt x="2956356" y="993038"/>
                </a:lnTo>
                <a:lnTo>
                  <a:pt x="2982506" y="969886"/>
                </a:lnTo>
                <a:lnTo>
                  <a:pt x="3003245" y="934402"/>
                </a:lnTo>
                <a:lnTo>
                  <a:pt x="3010700" y="893597"/>
                </a:lnTo>
                <a:close/>
              </a:path>
              <a:path w="3884929" h="1253489">
                <a:moveTo>
                  <a:pt x="3437547" y="763346"/>
                </a:moveTo>
                <a:lnTo>
                  <a:pt x="3090227" y="763346"/>
                </a:lnTo>
                <a:lnTo>
                  <a:pt x="3090227" y="769696"/>
                </a:lnTo>
                <a:lnTo>
                  <a:pt x="3087255" y="769696"/>
                </a:lnTo>
                <a:lnTo>
                  <a:pt x="3087255" y="1245946"/>
                </a:lnTo>
                <a:lnTo>
                  <a:pt x="3090634" y="1245946"/>
                </a:lnTo>
                <a:lnTo>
                  <a:pt x="3090634" y="1252296"/>
                </a:lnTo>
                <a:lnTo>
                  <a:pt x="3437547" y="1252296"/>
                </a:lnTo>
                <a:lnTo>
                  <a:pt x="3437547" y="1245946"/>
                </a:lnTo>
                <a:lnTo>
                  <a:pt x="3437547" y="1221816"/>
                </a:lnTo>
                <a:lnTo>
                  <a:pt x="3117697" y="1221816"/>
                </a:lnTo>
                <a:lnTo>
                  <a:pt x="3117697" y="1022426"/>
                </a:lnTo>
                <a:lnTo>
                  <a:pt x="3352038" y="1022426"/>
                </a:lnTo>
                <a:lnTo>
                  <a:pt x="3352038" y="991946"/>
                </a:lnTo>
                <a:lnTo>
                  <a:pt x="3117697" y="991946"/>
                </a:lnTo>
                <a:lnTo>
                  <a:pt x="3117697" y="793826"/>
                </a:lnTo>
                <a:lnTo>
                  <a:pt x="3437547" y="793826"/>
                </a:lnTo>
                <a:lnTo>
                  <a:pt x="3437547" y="769696"/>
                </a:lnTo>
                <a:lnTo>
                  <a:pt x="3437547" y="763346"/>
                </a:lnTo>
                <a:close/>
              </a:path>
              <a:path w="3884929" h="1253489">
                <a:moveTo>
                  <a:pt x="3884790" y="762952"/>
                </a:moveTo>
                <a:lnTo>
                  <a:pt x="3854335" y="762952"/>
                </a:lnTo>
                <a:lnTo>
                  <a:pt x="3853675" y="1190091"/>
                </a:lnTo>
                <a:lnTo>
                  <a:pt x="3544430" y="764057"/>
                </a:lnTo>
                <a:lnTo>
                  <a:pt x="3537661" y="762012"/>
                </a:lnTo>
                <a:lnTo>
                  <a:pt x="3524885" y="766089"/>
                </a:lnTo>
                <a:lnTo>
                  <a:pt x="3520592" y="771766"/>
                </a:lnTo>
                <a:lnTo>
                  <a:pt x="3520592" y="1252296"/>
                </a:lnTo>
                <a:lnTo>
                  <a:pt x="3551047" y="1252296"/>
                </a:lnTo>
                <a:lnTo>
                  <a:pt x="3551047" y="825220"/>
                </a:lnTo>
                <a:lnTo>
                  <a:pt x="3860254" y="1251178"/>
                </a:lnTo>
                <a:lnTo>
                  <a:pt x="3866946" y="1253236"/>
                </a:lnTo>
                <a:lnTo>
                  <a:pt x="3879799" y="1249159"/>
                </a:lnTo>
                <a:lnTo>
                  <a:pt x="3884091" y="1243482"/>
                </a:lnTo>
                <a:lnTo>
                  <a:pt x="3884790" y="762952"/>
                </a:lnTo>
                <a:close/>
              </a:path>
            </a:pathLst>
          </a:custGeom>
          <a:solidFill>
            <a:srgbClr val="6768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8" Type="http://schemas.openxmlformats.org/officeDocument/2006/relationships/image" Target="../media/image22.png"/><Relationship Id="rId9" Type="http://schemas.openxmlformats.org/officeDocument/2006/relationships/image" Target="../media/image23.png"/><Relationship Id="rId10" Type="http://schemas.openxmlformats.org/officeDocument/2006/relationships/image" Target="../media/image24.png"/><Relationship Id="rId11" Type="http://schemas.openxmlformats.org/officeDocument/2006/relationships/image" Target="../media/image25.png"/><Relationship Id="rId12" Type="http://schemas.openxmlformats.org/officeDocument/2006/relationships/image" Target="../media/image26.png"/><Relationship Id="rId13" Type="http://schemas.openxmlformats.org/officeDocument/2006/relationships/image" Target="../media/image27.png"/><Relationship Id="rId14" Type="http://schemas.openxmlformats.org/officeDocument/2006/relationships/image" Target="../media/image28.png"/><Relationship Id="rId15" Type="http://schemas.openxmlformats.org/officeDocument/2006/relationships/image" Target="../media/image29.png"/><Relationship Id="rId16" Type="http://schemas.openxmlformats.org/officeDocument/2006/relationships/image" Target="../media/image30.png"/><Relationship Id="rId17" Type="http://schemas.openxmlformats.org/officeDocument/2006/relationships/image" Target="../media/image3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763" y="5105198"/>
            <a:ext cx="4319270" cy="949325"/>
          </a:xfrm>
          <a:prstGeom prst="rect">
            <a:avLst/>
          </a:prstGeom>
        </p:spPr>
        <p:txBody>
          <a:bodyPr wrap="square" lIns="0" tIns="412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dirty="0" sz="1400" spc="-10" b="1">
                <a:solidFill>
                  <a:srgbClr val="434244"/>
                </a:solidFill>
                <a:latin typeface="Brandon Grotesque"/>
                <a:cs typeface="Brandon Grotesque"/>
              </a:rPr>
              <a:t>(Item</a:t>
            </a:r>
            <a:r>
              <a:rPr dirty="0" sz="1400" spc="-20" b="1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400" spc="-15" b="1">
                <a:solidFill>
                  <a:srgbClr val="434244"/>
                </a:solidFill>
                <a:latin typeface="Brandon Grotesque"/>
                <a:cs typeface="Brandon Grotesque"/>
              </a:rPr>
              <a:t>No:</a:t>
            </a:r>
            <a:r>
              <a:rPr dirty="0" sz="1400" spc="-20" b="1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400" spc="-5" b="1">
                <a:solidFill>
                  <a:srgbClr val="434244"/>
                </a:solidFill>
                <a:latin typeface="Brandon Grotesque"/>
                <a:cs typeface="Brandon Grotesque"/>
              </a:rPr>
              <a:t>216)</a:t>
            </a:r>
            <a:endParaRPr sz="1400">
              <a:latin typeface="Brandon Grotesque"/>
              <a:cs typeface="Brandon Grotesque"/>
            </a:endParaRPr>
          </a:p>
          <a:p>
            <a:pPr marL="144780" marR="5080" indent="-144780">
              <a:lnSpc>
                <a:spcPts val="1800"/>
              </a:lnSpc>
              <a:spcBef>
                <a:spcPts val="65"/>
              </a:spcBef>
              <a:buChar char="•"/>
              <a:tabLst>
                <a:tab pos="144780" algn="l"/>
              </a:tabLst>
            </a:pPr>
            <a:r>
              <a:rPr dirty="0" sz="1300" spc="-5">
                <a:solidFill>
                  <a:srgbClr val="434244"/>
                </a:solidFill>
                <a:latin typeface="Brandon Grotesque"/>
                <a:cs typeface="Brandon Grotesque"/>
              </a:rPr>
              <a:t>This</a:t>
            </a:r>
            <a:r>
              <a:rPr dirty="0" sz="13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300">
                <a:solidFill>
                  <a:srgbClr val="434244"/>
                </a:solidFill>
                <a:latin typeface="Brandon Grotesque"/>
                <a:cs typeface="Brandon Grotesque"/>
              </a:rPr>
              <a:t>pen</a:t>
            </a:r>
            <a:r>
              <a:rPr dirty="0" sz="13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300">
                <a:solidFill>
                  <a:srgbClr val="434244"/>
                </a:solidFill>
                <a:latin typeface="Brandon Grotesque"/>
                <a:cs typeface="Brandon Grotesque"/>
              </a:rPr>
              <a:t>contains</a:t>
            </a:r>
            <a:r>
              <a:rPr dirty="0" sz="1300" spc="1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300" spc="-5">
                <a:solidFill>
                  <a:srgbClr val="434244"/>
                </a:solidFill>
                <a:latin typeface="Brandon Grotesque"/>
                <a:cs typeface="Brandon Grotesque"/>
              </a:rPr>
              <a:t>antimicrobial</a:t>
            </a:r>
            <a:r>
              <a:rPr dirty="0" sz="13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300">
                <a:solidFill>
                  <a:srgbClr val="434244"/>
                </a:solidFill>
                <a:latin typeface="Brandon Grotesque"/>
                <a:cs typeface="Brandon Grotesque"/>
              </a:rPr>
              <a:t>agents</a:t>
            </a:r>
            <a:r>
              <a:rPr dirty="0" sz="1300" spc="1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300">
                <a:solidFill>
                  <a:srgbClr val="434244"/>
                </a:solidFill>
                <a:latin typeface="Brandon Grotesque"/>
                <a:cs typeface="Brandon Grotesque"/>
              </a:rPr>
              <a:t>to</a:t>
            </a:r>
            <a:r>
              <a:rPr dirty="0" sz="13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300" spc="-5">
                <a:solidFill>
                  <a:srgbClr val="434244"/>
                </a:solidFill>
                <a:latin typeface="Brandon Grotesque"/>
                <a:cs typeface="Brandon Grotesque"/>
              </a:rPr>
              <a:t>prevent</a:t>
            </a:r>
            <a:r>
              <a:rPr dirty="0" sz="1300" spc="5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300" spc="-5">
                <a:solidFill>
                  <a:srgbClr val="434244"/>
                </a:solidFill>
                <a:latin typeface="Brandon Grotesque"/>
                <a:cs typeface="Brandon Grotesque"/>
              </a:rPr>
              <a:t>microorganisms </a:t>
            </a:r>
            <a:r>
              <a:rPr dirty="0" sz="1300" spc="-270">
                <a:solidFill>
                  <a:srgbClr val="434244"/>
                </a:solidFill>
                <a:latin typeface="Brandon Grotesque"/>
                <a:cs typeface="Brandon Grotesque"/>
              </a:rPr>
              <a:t> </a:t>
            </a:r>
            <a:r>
              <a:rPr dirty="0" sz="1300" spc="-5">
                <a:solidFill>
                  <a:srgbClr val="434244"/>
                </a:solidFill>
                <a:latin typeface="Brandon Grotesque"/>
                <a:cs typeface="Brandon Grotesque"/>
              </a:rPr>
              <a:t>from producing</a:t>
            </a:r>
            <a:r>
              <a:rPr dirty="0" sz="1300">
                <a:solidFill>
                  <a:srgbClr val="434244"/>
                </a:solidFill>
                <a:latin typeface="Brandon Grotesque"/>
                <a:cs typeface="Brandon Grotesque"/>
              </a:rPr>
              <a:t> stains, odors or degrade the </a:t>
            </a:r>
            <a:r>
              <a:rPr dirty="0" sz="1300" spc="-5">
                <a:solidFill>
                  <a:srgbClr val="434244"/>
                </a:solidFill>
                <a:latin typeface="Brandon Grotesque"/>
                <a:cs typeface="Brandon Grotesque"/>
              </a:rPr>
              <a:t>product.</a:t>
            </a:r>
            <a:endParaRPr sz="1300">
              <a:latin typeface="Brandon Grotesque"/>
              <a:cs typeface="Brandon Grotesque"/>
            </a:endParaRPr>
          </a:p>
          <a:p>
            <a:pPr marL="144145" indent="-132080">
              <a:lnSpc>
                <a:spcPct val="100000"/>
              </a:lnSpc>
              <a:spcBef>
                <a:spcPts val="145"/>
              </a:spcBef>
              <a:buChar char="•"/>
              <a:tabLst>
                <a:tab pos="144780" algn="l"/>
              </a:tabLst>
            </a:pPr>
            <a:r>
              <a:rPr dirty="0" sz="1300">
                <a:solidFill>
                  <a:srgbClr val="434244"/>
                </a:solidFill>
                <a:latin typeface="Brandon Grotesque"/>
                <a:cs typeface="Brandon Grotesque"/>
              </a:rPr>
              <a:t>Oversized</a:t>
            </a:r>
            <a:r>
              <a:rPr dirty="0" sz="1300" spc="-5">
                <a:solidFill>
                  <a:srgbClr val="434244"/>
                </a:solidFill>
                <a:latin typeface="Brandon Grotesque"/>
                <a:cs typeface="Brandon Grotesque"/>
              </a:rPr>
              <a:t> barrel</a:t>
            </a:r>
            <a:r>
              <a:rPr dirty="0" sz="1300">
                <a:solidFill>
                  <a:srgbClr val="434244"/>
                </a:solidFill>
                <a:latin typeface="Brandon Grotesque"/>
                <a:cs typeface="Brandon Grotesque"/>
              </a:rPr>
              <a:t> offers </a:t>
            </a:r>
            <a:r>
              <a:rPr dirty="0" sz="1300" spc="-5">
                <a:solidFill>
                  <a:srgbClr val="434244"/>
                </a:solidFill>
                <a:latin typeface="Brandon Grotesque"/>
                <a:cs typeface="Brandon Grotesque"/>
              </a:rPr>
              <a:t>enlarged, premium</a:t>
            </a:r>
            <a:r>
              <a:rPr dirty="0" sz="1300">
                <a:solidFill>
                  <a:srgbClr val="434244"/>
                </a:solidFill>
                <a:latin typeface="Brandon Grotesque"/>
                <a:cs typeface="Brandon Grotesque"/>
              </a:rPr>
              <a:t> imprint surface.</a:t>
            </a:r>
            <a:endParaRPr sz="1300">
              <a:latin typeface="Brandon Grotesque"/>
              <a:cs typeface="Brandon Grotesque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103" y="557"/>
            <a:ext cx="7770495" cy="10058400"/>
            <a:chOff x="2103" y="557"/>
            <a:chExt cx="7770495" cy="1005840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41983" y="6487749"/>
              <a:ext cx="271672" cy="27166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4866" y="6482896"/>
              <a:ext cx="304904" cy="28138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81893" y="3501030"/>
              <a:ext cx="476404" cy="19177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63455" y="3820928"/>
              <a:ext cx="458180" cy="20713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852011" y="3877110"/>
              <a:ext cx="193446" cy="150964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084222" y="3854373"/>
              <a:ext cx="6350" cy="165735"/>
            </a:xfrm>
            <a:custGeom>
              <a:avLst/>
              <a:gdLst/>
              <a:ahLst/>
              <a:cxnLst/>
              <a:rect l="l" t="t" r="r" b="b"/>
              <a:pathLst>
                <a:path w="6350" h="165735">
                  <a:moveTo>
                    <a:pt x="5588" y="31013"/>
                  </a:moveTo>
                  <a:lnTo>
                    <a:pt x="0" y="31013"/>
                  </a:lnTo>
                  <a:lnTo>
                    <a:pt x="0" y="165150"/>
                  </a:lnTo>
                  <a:lnTo>
                    <a:pt x="5588" y="165150"/>
                  </a:lnTo>
                  <a:lnTo>
                    <a:pt x="5588" y="31013"/>
                  </a:lnTo>
                  <a:close/>
                </a:path>
                <a:path w="6350" h="165735">
                  <a:moveTo>
                    <a:pt x="5867" y="0"/>
                  </a:moveTo>
                  <a:lnTo>
                    <a:pt x="0" y="0"/>
                  </a:lnTo>
                  <a:lnTo>
                    <a:pt x="0" y="5575"/>
                  </a:lnTo>
                  <a:lnTo>
                    <a:pt x="5867" y="5575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67686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2084233" y="3854367"/>
              <a:ext cx="6350" cy="165735"/>
            </a:xfrm>
            <a:custGeom>
              <a:avLst/>
              <a:gdLst/>
              <a:ahLst/>
              <a:cxnLst/>
              <a:rect l="l" t="t" r="r" b="b"/>
              <a:pathLst>
                <a:path w="6350" h="165735">
                  <a:moveTo>
                    <a:pt x="0" y="33807"/>
                  </a:moveTo>
                  <a:lnTo>
                    <a:pt x="0" y="31013"/>
                  </a:lnTo>
                  <a:lnTo>
                    <a:pt x="5588" y="31013"/>
                  </a:lnTo>
                  <a:lnTo>
                    <a:pt x="5588" y="33807"/>
                  </a:lnTo>
                  <a:lnTo>
                    <a:pt x="5588" y="162344"/>
                  </a:lnTo>
                  <a:lnTo>
                    <a:pt x="5588" y="165150"/>
                  </a:lnTo>
                  <a:lnTo>
                    <a:pt x="0" y="165150"/>
                  </a:lnTo>
                  <a:lnTo>
                    <a:pt x="0" y="162344"/>
                  </a:lnTo>
                  <a:lnTo>
                    <a:pt x="0" y="33807"/>
                  </a:lnTo>
                  <a:close/>
                </a:path>
                <a:path w="6350" h="165735">
                  <a:moveTo>
                    <a:pt x="2794" y="5575"/>
                  </a:moveTo>
                  <a:lnTo>
                    <a:pt x="0" y="5575"/>
                  </a:lnTo>
                  <a:lnTo>
                    <a:pt x="0" y="0"/>
                  </a:lnTo>
                  <a:lnTo>
                    <a:pt x="2794" y="0"/>
                  </a:lnTo>
                  <a:lnTo>
                    <a:pt x="3073" y="0"/>
                  </a:lnTo>
                  <a:lnTo>
                    <a:pt x="5867" y="0"/>
                  </a:lnTo>
                  <a:lnTo>
                    <a:pt x="5867" y="5575"/>
                  </a:lnTo>
                  <a:lnTo>
                    <a:pt x="3073" y="5575"/>
                  </a:lnTo>
                  <a:lnTo>
                    <a:pt x="2794" y="5575"/>
                  </a:lnTo>
                  <a:close/>
                </a:path>
              </a:pathLst>
            </a:custGeom>
            <a:ln w="16560">
              <a:solidFill>
                <a:srgbClr val="67686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119284" y="3877098"/>
              <a:ext cx="362437" cy="150698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01806" y="3818413"/>
              <a:ext cx="139522" cy="209384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671051" y="3854373"/>
              <a:ext cx="6350" cy="165735"/>
            </a:xfrm>
            <a:custGeom>
              <a:avLst/>
              <a:gdLst/>
              <a:ahLst/>
              <a:cxnLst/>
              <a:rect l="l" t="t" r="r" b="b"/>
              <a:pathLst>
                <a:path w="6350" h="165735">
                  <a:moveTo>
                    <a:pt x="5588" y="31013"/>
                  </a:moveTo>
                  <a:lnTo>
                    <a:pt x="0" y="31013"/>
                  </a:lnTo>
                  <a:lnTo>
                    <a:pt x="0" y="165150"/>
                  </a:lnTo>
                  <a:lnTo>
                    <a:pt x="5588" y="165150"/>
                  </a:lnTo>
                  <a:lnTo>
                    <a:pt x="5588" y="31013"/>
                  </a:lnTo>
                  <a:close/>
                </a:path>
                <a:path w="6350" h="165735">
                  <a:moveTo>
                    <a:pt x="5867" y="0"/>
                  </a:moveTo>
                  <a:lnTo>
                    <a:pt x="0" y="0"/>
                  </a:lnTo>
                  <a:lnTo>
                    <a:pt x="0" y="5575"/>
                  </a:lnTo>
                  <a:lnTo>
                    <a:pt x="5867" y="5575"/>
                  </a:lnTo>
                  <a:lnTo>
                    <a:pt x="5867" y="0"/>
                  </a:lnTo>
                  <a:close/>
                </a:path>
              </a:pathLst>
            </a:custGeom>
            <a:solidFill>
              <a:srgbClr val="67686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671051" y="3854367"/>
              <a:ext cx="6350" cy="165735"/>
            </a:xfrm>
            <a:custGeom>
              <a:avLst/>
              <a:gdLst/>
              <a:ahLst/>
              <a:cxnLst/>
              <a:rect l="l" t="t" r="r" b="b"/>
              <a:pathLst>
                <a:path w="6350" h="165735">
                  <a:moveTo>
                    <a:pt x="0" y="33807"/>
                  </a:moveTo>
                  <a:lnTo>
                    <a:pt x="0" y="31013"/>
                  </a:lnTo>
                  <a:lnTo>
                    <a:pt x="5588" y="31013"/>
                  </a:lnTo>
                  <a:lnTo>
                    <a:pt x="5588" y="33807"/>
                  </a:lnTo>
                  <a:lnTo>
                    <a:pt x="5588" y="162344"/>
                  </a:lnTo>
                  <a:lnTo>
                    <a:pt x="5588" y="165150"/>
                  </a:lnTo>
                  <a:lnTo>
                    <a:pt x="0" y="165150"/>
                  </a:lnTo>
                  <a:lnTo>
                    <a:pt x="0" y="162344"/>
                  </a:lnTo>
                  <a:lnTo>
                    <a:pt x="0" y="33807"/>
                  </a:lnTo>
                  <a:close/>
                </a:path>
                <a:path w="6350" h="165735">
                  <a:moveTo>
                    <a:pt x="2794" y="5575"/>
                  </a:moveTo>
                  <a:lnTo>
                    <a:pt x="0" y="5575"/>
                  </a:lnTo>
                  <a:lnTo>
                    <a:pt x="0" y="0"/>
                  </a:lnTo>
                  <a:lnTo>
                    <a:pt x="2794" y="0"/>
                  </a:lnTo>
                  <a:lnTo>
                    <a:pt x="3073" y="0"/>
                  </a:lnTo>
                  <a:lnTo>
                    <a:pt x="5867" y="0"/>
                  </a:lnTo>
                  <a:lnTo>
                    <a:pt x="5867" y="5575"/>
                  </a:lnTo>
                  <a:lnTo>
                    <a:pt x="3073" y="5575"/>
                  </a:lnTo>
                  <a:lnTo>
                    <a:pt x="2794" y="5575"/>
                  </a:lnTo>
                  <a:close/>
                </a:path>
              </a:pathLst>
            </a:custGeom>
            <a:ln w="16560">
              <a:solidFill>
                <a:srgbClr val="67686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" name="object 1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06103" y="3877108"/>
              <a:ext cx="130568" cy="15068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874606" y="3826954"/>
              <a:ext cx="5715" cy="193040"/>
            </a:xfrm>
            <a:custGeom>
              <a:avLst/>
              <a:gdLst/>
              <a:ahLst/>
              <a:cxnLst/>
              <a:rect l="l" t="t" r="r" b="b"/>
              <a:pathLst>
                <a:path w="5714" h="193039">
                  <a:moveTo>
                    <a:pt x="5588" y="0"/>
                  </a:moveTo>
                  <a:lnTo>
                    <a:pt x="0" y="0"/>
                  </a:lnTo>
                  <a:lnTo>
                    <a:pt x="0" y="2540"/>
                  </a:lnTo>
                  <a:lnTo>
                    <a:pt x="0" y="193040"/>
                  </a:lnTo>
                  <a:lnTo>
                    <a:pt x="5588" y="193040"/>
                  </a:lnTo>
                  <a:lnTo>
                    <a:pt x="5588" y="2540"/>
                  </a:lnTo>
                  <a:lnTo>
                    <a:pt x="5588" y="0"/>
                  </a:lnTo>
                  <a:close/>
                </a:path>
              </a:pathLst>
            </a:custGeom>
            <a:solidFill>
              <a:srgbClr val="67686A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874617" y="3826692"/>
              <a:ext cx="5715" cy="193040"/>
            </a:xfrm>
            <a:custGeom>
              <a:avLst/>
              <a:gdLst/>
              <a:ahLst/>
              <a:cxnLst/>
              <a:rect l="l" t="t" r="r" b="b"/>
              <a:pathLst>
                <a:path w="5714" h="193039">
                  <a:moveTo>
                    <a:pt x="0" y="2794"/>
                  </a:moveTo>
                  <a:lnTo>
                    <a:pt x="0" y="0"/>
                  </a:lnTo>
                  <a:lnTo>
                    <a:pt x="5588" y="0"/>
                  </a:lnTo>
                  <a:lnTo>
                    <a:pt x="5588" y="2794"/>
                  </a:lnTo>
                  <a:lnTo>
                    <a:pt x="5588" y="190017"/>
                  </a:lnTo>
                  <a:lnTo>
                    <a:pt x="5588" y="192824"/>
                  </a:lnTo>
                  <a:lnTo>
                    <a:pt x="0" y="192824"/>
                  </a:lnTo>
                  <a:lnTo>
                    <a:pt x="0" y="190017"/>
                  </a:lnTo>
                  <a:lnTo>
                    <a:pt x="0" y="2794"/>
                  </a:lnTo>
                  <a:close/>
                </a:path>
              </a:pathLst>
            </a:custGeom>
            <a:ln w="16560">
              <a:solidFill>
                <a:srgbClr val="67686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57164" y="3821209"/>
              <a:ext cx="1224320" cy="255758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59752" y="6161915"/>
              <a:ext cx="214020" cy="214007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009279" y="6161915"/>
              <a:ext cx="214020" cy="214007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58806" y="6161915"/>
              <a:ext cx="214020" cy="21400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508332" y="6161915"/>
              <a:ext cx="214020" cy="214007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757859" y="6161915"/>
              <a:ext cx="214020" cy="214007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4814177" y="3669591"/>
              <a:ext cx="158724" cy="231330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996291" y="3673431"/>
              <a:ext cx="174790" cy="227495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4683978" y="3492893"/>
              <a:ext cx="602615" cy="601980"/>
            </a:xfrm>
            <a:custGeom>
              <a:avLst/>
              <a:gdLst/>
              <a:ahLst/>
              <a:cxnLst/>
              <a:rect l="l" t="t" r="r" b="b"/>
              <a:pathLst>
                <a:path w="602614" h="601979">
                  <a:moveTo>
                    <a:pt x="308893" y="0"/>
                  </a:moveTo>
                  <a:lnTo>
                    <a:pt x="261281" y="2723"/>
                  </a:lnTo>
                  <a:lnTo>
                    <a:pt x="215411" y="12825"/>
                  </a:lnTo>
                  <a:lnTo>
                    <a:pt x="172024" y="29758"/>
                  </a:lnTo>
                  <a:lnTo>
                    <a:pt x="131864" y="52979"/>
                  </a:lnTo>
                  <a:lnTo>
                    <a:pt x="95672" y="81941"/>
                  </a:lnTo>
                  <a:lnTo>
                    <a:pt x="64190" y="116100"/>
                  </a:lnTo>
                  <a:lnTo>
                    <a:pt x="38162" y="154910"/>
                  </a:lnTo>
                  <a:lnTo>
                    <a:pt x="18330" y="197825"/>
                  </a:lnTo>
                  <a:lnTo>
                    <a:pt x="5435" y="244301"/>
                  </a:lnTo>
                  <a:lnTo>
                    <a:pt x="342" y="287001"/>
                  </a:lnTo>
                  <a:lnTo>
                    <a:pt x="0" y="301159"/>
                  </a:lnTo>
                  <a:lnTo>
                    <a:pt x="3719" y="348320"/>
                  </a:lnTo>
                  <a:lnTo>
                    <a:pt x="14525" y="393374"/>
                  </a:lnTo>
                  <a:lnTo>
                    <a:pt x="31894" y="435687"/>
                  </a:lnTo>
                  <a:lnTo>
                    <a:pt x="55299" y="474621"/>
                  </a:lnTo>
                  <a:lnTo>
                    <a:pt x="84214" y="509542"/>
                  </a:lnTo>
                  <a:lnTo>
                    <a:pt x="118113" y="539813"/>
                  </a:lnTo>
                  <a:lnTo>
                    <a:pt x="156472" y="564799"/>
                  </a:lnTo>
                  <a:lnTo>
                    <a:pt x="198763" y="583863"/>
                  </a:lnTo>
                  <a:lnTo>
                    <a:pt x="244462" y="596371"/>
                  </a:lnTo>
                  <a:lnTo>
                    <a:pt x="287164" y="601464"/>
                  </a:lnTo>
                  <a:lnTo>
                    <a:pt x="301320" y="601806"/>
                  </a:lnTo>
                  <a:lnTo>
                    <a:pt x="348464" y="598085"/>
                  </a:lnTo>
                  <a:lnTo>
                    <a:pt x="393510" y="587273"/>
                  </a:lnTo>
                  <a:lnTo>
                    <a:pt x="435821" y="569895"/>
                  </a:lnTo>
                  <a:lnTo>
                    <a:pt x="474761" y="546481"/>
                  </a:lnTo>
                  <a:lnTo>
                    <a:pt x="509692" y="517555"/>
                  </a:lnTo>
                  <a:lnTo>
                    <a:pt x="539978" y="483646"/>
                  </a:lnTo>
                  <a:lnTo>
                    <a:pt x="564982" y="445279"/>
                  </a:lnTo>
                  <a:lnTo>
                    <a:pt x="584066" y="402981"/>
                  </a:lnTo>
                  <a:lnTo>
                    <a:pt x="596595" y="357281"/>
                  </a:lnTo>
                  <a:lnTo>
                    <a:pt x="601688" y="314668"/>
                  </a:lnTo>
                  <a:lnTo>
                    <a:pt x="602030" y="297552"/>
                  </a:lnTo>
                  <a:lnTo>
                    <a:pt x="555129" y="300486"/>
                  </a:lnTo>
                  <a:lnTo>
                    <a:pt x="554843" y="312441"/>
                  </a:lnTo>
                  <a:lnTo>
                    <a:pt x="553985" y="324459"/>
                  </a:lnTo>
                  <a:lnTo>
                    <a:pt x="538091" y="391887"/>
                  </a:lnTo>
                  <a:lnTo>
                    <a:pt x="518541" y="431538"/>
                  </a:lnTo>
                  <a:lnTo>
                    <a:pt x="492733" y="466795"/>
                  </a:lnTo>
                  <a:lnTo>
                    <a:pt x="461502" y="497020"/>
                  </a:lnTo>
                  <a:lnTo>
                    <a:pt x="425683" y="521574"/>
                  </a:lnTo>
                  <a:lnTo>
                    <a:pt x="386114" y="539820"/>
                  </a:lnTo>
                  <a:lnTo>
                    <a:pt x="343630" y="551118"/>
                  </a:lnTo>
                  <a:lnTo>
                    <a:pt x="299068" y="554831"/>
                  </a:lnTo>
                  <a:lnTo>
                    <a:pt x="253263" y="550321"/>
                  </a:lnTo>
                  <a:lnTo>
                    <a:pt x="204179" y="535706"/>
                  </a:lnTo>
                  <a:lnTo>
                    <a:pt x="160056" y="512196"/>
                  </a:lnTo>
                  <a:lnTo>
                    <a:pt x="121838" y="480932"/>
                  </a:lnTo>
                  <a:lnTo>
                    <a:pt x="90469" y="443056"/>
                  </a:lnTo>
                  <a:lnTo>
                    <a:pt x="66894" y="399707"/>
                  </a:lnTo>
                  <a:lnTo>
                    <a:pt x="52056" y="352028"/>
                  </a:lnTo>
                  <a:lnTo>
                    <a:pt x="46901" y="301159"/>
                  </a:lnTo>
                  <a:lnTo>
                    <a:pt x="47186" y="289196"/>
                  </a:lnTo>
                  <a:lnTo>
                    <a:pt x="66095" y="204007"/>
                  </a:lnTo>
                  <a:lnTo>
                    <a:pt x="89617" y="159878"/>
                  </a:lnTo>
                  <a:lnTo>
                    <a:pt x="120896" y="121650"/>
                  </a:lnTo>
                  <a:lnTo>
                    <a:pt x="158788" y="90269"/>
                  </a:lnTo>
                  <a:lnTo>
                    <a:pt x="202150" y="66682"/>
                  </a:lnTo>
                  <a:lnTo>
                    <a:pt x="249838" y="51836"/>
                  </a:lnTo>
                  <a:lnTo>
                    <a:pt x="300710" y="46677"/>
                  </a:lnTo>
                  <a:lnTo>
                    <a:pt x="300710" y="100233"/>
                  </a:lnTo>
                  <a:lnTo>
                    <a:pt x="430326" y="30332"/>
                  </a:lnTo>
                  <a:lnTo>
                    <a:pt x="408311" y="19885"/>
                  </a:lnTo>
                  <a:lnTo>
                    <a:pt x="393985" y="13906"/>
                  </a:lnTo>
                  <a:lnTo>
                    <a:pt x="381059" y="10149"/>
                  </a:lnTo>
                  <a:lnTo>
                    <a:pt x="357505" y="5198"/>
                  </a:lnTo>
                  <a:lnTo>
                    <a:pt x="308893" y="0"/>
                  </a:lnTo>
                  <a:close/>
                </a:path>
              </a:pathLst>
            </a:custGeom>
            <a:solidFill>
              <a:srgbClr val="23469A">
                <a:alpha val="79998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095" y="558"/>
              <a:ext cx="7770495" cy="10058400"/>
            </a:xfrm>
            <a:custGeom>
              <a:avLst/>
              <a:gdLst/>
              <a:ahLst/>
              <a:cxnLst/>
              <a:rect l="l" t="t" r="r" b="b"/>
              <a:pathLst>
                <a:path w="7770495" h="10058400">
                  <a:moveTo>
                    <a:pt x="7770292" y="9810191"/>
                  </a:moveTo>
                  <a:lnTo>
                    <a:pt x="254279" y="9810191"/>
                  </a:lnTo>
                  <a:lnTo>
                    <a:pt x="254279" y="8902141"/>
                  </a:lnTo>
                  <a:lnTo>
                    <a:pt x="0" y="8902141"/>
                  </a:lnTo>
                  <a:lnTo>
                    <a:pt x="0" y="9810191"/>
                  </a:lnTo>
                  <a:lnTo>
                    <a:pt x="0" y="10057841"/>
                  </a:lnTo>
                  <a:lnTo>
                    <a:pt x="7770292" y="10057841"/>
                  </a:lnTo>
                  <a:lnTo>
                    <a:pt x="7770292" y="9810191"/>
                  </a:lnTo>
                  <a:close/>
                </a:path>
                <a:path w="7770495" h="10058400">
                  <a:moveTo>
                    <a:pt x="7770292" y="8901836"/>
                  </a:moveTo>
                  <a:lnTo>
                    <a:pt x="7526617" y="8901836"/>
                  </a:lnTo>
                  <a:lnTo>
                    <a:pt x="7526617" y="9809836"/>
                  </a:lnTo>
                  <a:lnTo>
                    <a:pt x="7770292" y="9809823"/>
                  </a:lnTo>
                  <a:lnTo>
                    <a:pt x="7770292" y="8901836"/>
                  </a:lnTo>
                  <a:close/>
                </a:path>
                <a:path w="7770495" h="10058400">
                  <a:moveTo>
                    <a:pt x="7770292" y="245478"/>
                  </a:moveTo>
                  <a:lnTo>
                    <a:pt x="7526617" y="245478"/>
                  </a:lnTo>
                  <a:lnTo>
                    <a:pt x="7526617" y="1153464"/>
                  </a:lnTo>
                  <a:lnTo>
                    <a:pt x="7770292" y="1153464"/>
                  </a:lnTo>
                  <a:lnTo>
                    <a:pt x="7770292" y="245478"/>
                  </a:lnTo>
                  <a:close/>
                </a:path>
                <a:path w="7770495" h="10058400">
                  <a:moveTo>
                    <a:pt x="7770292" y="0"/>
                  </a:moveTo>
                  <a:lnTo>
                    <a:pt x="0" y="0"/>
                  </a:lnTo>
                  <a:lnTo>
                    <a:pt x="0" y="245110"/>
                  </a:lnTo>
                  <a:lnTo>
                    <a:pt x="0" y="1153160"/>
                  </a:lnTo>
                  <a:lnTo>
                    <a:pt x="254279" y="1153160"/>
                  </a:lnTo>
                  <a:lnTo>
                    <a:pt x="254279" y="245110"/>
                  </a:lnTo>
                  <a:lnTo>
                    <a:pt x="7770292" y="245110"/>
                  </a:lnTo>
                  <a:lnTo>
                    <a:pt x="7770292" y="0"/>
                  </a:lnTo>
                  <a:close/>
                </a:path>
              </a:pathLst>
            </a:custGeom>
            <a:solidFill>
              <a:srgbClr val="4A80C2"/>
            </a:solid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Hub_216_Purity_IPF</dc:title>
  <dcterms:created xsi:type="dcterms:W3CDTF">2021-07-16T21:54:29Z</dcterms:created>
  <dcterms:modified xsi:type="dcterms:W3CDTF">2021-07-16T21:54:29Z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2021-07-16T00:00:00Z</vt:filetime>
  </property>
  <property fmtid="{D5CDD505-2E9C-101B-9397-08002B2CF9AE}" pid="3" name="Creator">
    <vt:lpwstr>Adobe Illustrator 25.3 (Windows)</vt:lpwstr>
  </property>
  <property fmtid="{D5CDD505-2E9C-101B-9397-08002B2CF9AE}" pid="4" name="LastSaved">
    <vt:filetime>2021-07-16T00:00:00Z</vt:filetime>
  </property>
</Properties>
</file>