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01" y="9370676"/>
            <a:ext cx="3938904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 through 12/31/2021.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 silkscreen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 Standard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 color imprint setup $45. Laser </a:t>
            </a:r>
            <a:r>
              <a:rPr dirty="0" sz="800" spc="-16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logo setup $45, FREE straight line imprint. FREE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24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hour rush service available,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 apply.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 production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is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business days. FOB MA. All pricing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 USD and subject to change.</a:t>
            </a:r>
            <a:endParaRPr sz="800">
              <a:latin typeface="Brandon Grotesque Regular"/>
              <a:cs typeface="Brandon Grotesque Regular"/>
            </a:endParaRPr>
          </a:p>
          <a:p>
            <a:pPr algn="just" marL="12700">
              <a:lnSpc>
                <a:spcPct val="100000"/>
              </a:lnSpc>
            </a:pP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Complete product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information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online.</a:t>
            </a:r>
            <a:endParaRPr sz="800">
              <a:latin typeface="Brandon Grotesque Regular"/>
              <a:cs typeface="Brandon Grotesque Regula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4606" y="9264191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405" y="0"/>
                </a:lnTo>
              </a:path>
            </a:pathLst>
          </a:custGeom>
          <a:ln w="6350">
            <a:solidFill>
              <a:srgbClr val="A7AAAC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5" y="1879"/>
            <a:ext cx="7765923" cy="572312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392896" y="3014704"/>
            <a:ext cx="234950" cy="718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0">
                <a:solidFill>
                  <a:srgbClr val="59595C"/>
                </a:solidFill>
                <a:latin typeface="Brandon Grotesque Regular"/>
                <a:cs typeface="Brandon Grotesque Regular"/>
              </a:rPr>
              <a:t>B</a:t>
            </a:r>
            <a:endParaRPr sz="1100">
              <a:latin typeface="Brandon Grotesque Regular"/>
              <a:cs typeface="Brandon Grotesque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Brandon Grotesque Regular"/>
              <a:cs typeface="Brandon Grotesque Regular"/>
            </a:endParaRPr>
          </a:p>
          <a:p>
            <a:pPr marL="128905">
              <a:lnSpc>
                <a:spcPct val="100000"/>
              </a:lnSpc>
            </a:pPr>
            <a:r>
              <a:rPr dirty="0" sz="1100" b="0">
                <a:solidFill>
                  <a:srgbClr val="59595C"/>
                </a:solidFill>
                <a:latin typeface="Brandon Grotesque Regular"/>
                <a:cs typeface="Brandon Grotesque Regular"/>
              </a:rPr>
              <a:t>A</a:t>
            </a:r>
            <a:endParaRPr sz="1100">
              <a:latin typeface="Brandon Grotesque Regular"/>
              <a:cs typeface="Brandon Grotesque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3471" y="2294830"/>
            <a:ext cx="1244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0">
                <a:solidFill>
                  <a:srgbClr val="59595C"/>
                </a:solidFill>
                <a:latin typeface="Brandon Grotesque Regular"/>
                <a:cs typeface="Brandon Grotesque Regular"/>
              </a:rPr>
              <a:t>C</a:t>
            </a:r>
            <a:endParaRPr sz="1100">
              <a:latin typeface="Brandon Grotesque Regular"/>
              <a:cs typeface="Brandon Grotesque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8198" y="4999142"/>
            <a:ext cx="1301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0">
                <a:solidFill>
                  <a:srgbClr val="59595C"/>
                </a:solidFill>
                <a:latin typeface="Brandon Grotesque Regular"/>
                <a:cs typeface="Brandon Grotesque Regular"/>
              </a:rPr>
              <a:t>D</a:t>
            </a:r>
            <a:endParaRPr sz="1100">
              <a:latin typeface="Brandon Grotesque Regular"/>
              <a:cs typeface="Brandon Grotesque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769" y="5978041"/>
            <a:ext cx="627824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0" b="1">
                <a:solidFill>
                  <a:srgbClr val="424143"/>
                </a:solidFill>
                <a:latin typeface="Brandon Grotesque Black"/>
                <a:cs typeface="Brandon Grotesque Black"/>
              </a:rPr>
              <a:t>C</a:t>
            </a:r>
            <a:r>
              <a:rPr dirty="0" sz="3200" spc="-90" b="1">
                <a:solidFill>
                  <a:srgbClr val="424143"/>
                </a:solidFill>
                <a:latin typeface="Brandon Grotesque Black"/>
                <a:cs typeface="Brandon Grotesque Black"/>
              </a:rPr>
              <a:t>O</a:t>
            </a:r>
            <a:r>
              <a:rPr dirty="0" sz="3200" spc="-85" b="1">
                <a:solidFill>
                  <a:srgbClr val="424143"/>
                </a:solidFill>
                <a:latin typeface="Brandon Grotesque Black"/>
                <a:cs typeface="Brandon Grotesque Black"/>
              </a:rPr>
              <a:t>L</a:t>
            </a:r>
            <a:r>
              <a:rPr dirty="0" sz="3200" spc="-105" b="1">
                <a:solidFill>
                  <a:srgbClr val="424143"/>
                </a:solidFill>
                <a:latin typeface="Brandon Grotesque Black"/>
                <a:cs typeface="Brandon Grotesque Black"/>
              </a:rPr>
              <a:t>O</a:t>
            </a:r>
            <a:r>
              <a:rPr dirty="0" sz="3200" spc="35" b="1">
                <a:solidFill>
                  <a:srgbClr val="424143"/>
                </a:solidFill>
                <a:latin typeface="Brandon Grotesque Black"/>
                <a:cs typeface="Brandon Grotesque Black"/>
              </a:rPr>
              <a:t>R</a:t>
            </a:r>
            <a:r>
              <a:rPr dirty="0" sz="3200" spc="-90" b="1">
                <a:solidFill>
                  <a:srgbClr val="424143"/>
                </a:solidFill>
                <a:latin typeface="Brandon Grotesque Black"/>
                <a:cs typeface="Brandon Grotesque Black"/>
              </a:rPr>
              <a:t>FUL</a:t>
            </a:r>
            <a:r>
              <a:rPr dirty="0" sz="3200" spc="-90" b="1">
                <a:solidFill>
                  <a:srgbClr val="424143"/>
                </a:solidFill>
                <a:latin typeface="Brandon Grotesque Black"/>
                <a:cs typeface="Brandon Grotesque Black"/>
              </a:rPr>
              <a:t> </a:t>
            </a:r>
            <a:r>
              <a:rPr dirty="0" sz="3200" spc="-100" b="1">
                <a:solidFill>
                  <a:srgbClr val="424143"/>
                </a:solidFill>
                <a:latin typeface="Brandon Grotesque Black"/>
                <a:cs typeface="Brandon Grotesque Black"/>
              </a:rPr>
              <a:t>P</a:t>
            </a:r>
            <a:r>
              <a:rPr dirty="0" sz="3200" spc="-90" b="1">
                <a:solidFill>
                  <a:srgbClr val="424143"/>
                </a:solidFill>
                <a:latin typeface="Brandon Grotesque Black"/>
                <a:cs typeface="Brandon Grotesque Black"/>
              </a:rPr>
              <a:t>ENS</a:t>
            </a:r>
            <a:r>
              <a:rPr dirty="0" sz="3200" spc="-90" b="1">
                <a:solidFill>
                  <a:srgbClr val="424143"/>
                </a:solidFill>
                <a:latin typeface="Brandon Grotesque Black"/>
                <a:cs typeface="Brandon Grotesque Black"/>
              </a:rPr>
              <a:t> </a:t>
            </a:r>
            <a:r>
              <a:rPr dirty="0" sz="3200" spc="-105" b="1">
                <a:solidFill>
                  <a:srgbClr val="424143"/>
                </a:solidFill>
                <a:latin typeface="Brandon Grotesque Black"/>
                <a:cs typeface="Brandon Grotesque Black"/>
              </a:rPr>
              <a:t>T</a:t>
            </a:r>
            <a:r>
              <a:rPr dirty="0" sz="3200" spc="-90" b="1">
                <a:solidFill>
                  <a:srgbClr val="424143"/>
                </a:solidFill>
                <a:latin typeface="Brandon Grotesque Black"/>
                <a:cs typeface="Brandon Grotesque Black"/>
              </a:rPr>
              <a:t>O</a:t>
            </a:r>
            <a:r>
              <a:rPr dirty="0" sz="3200" spc="-90" b="1">
                <a:solidFill>
                  <a:srgbClr val="424143"/>
                </a:solidFill>
                <a:latin typeface="Brandon Grotesque Black"/>
                <a:cs typeface="Brandon Grotesque Black"/>
              </a:rPr>
              <a:t> </a:t>
            </a:r>
            <a:r>
              <a:rPr dirty="0" sz="3200" spc="-90" b="1">
                <a:solidFill>
                  <a:srgbClr val="424143"/>
                </a:solidFill>
                <a:latin typeface="Brandon Grotesque Black"/>
                <a:cs typeface="Brandon Grotesque Black"/>
              </a:rPr>
              <a:t>CELEBR</a:t>
            </a:r>
            <a:r>
              <a:rPr dirty="0" sz="3200" spc="-210" b="1">
                <a:solidFill>
                  <a:srgbClr val="424143"/>
                </a:solidFill>
                <a:latin typeface="Brandon Grotesque Black"/>
                <a:cs typeface="Brandon Grotesque Black"/>
              </a:rPr>
              <a:t>A</a:t>
            </a:r>
            <a:r>
              <a:rPr dirty="0" sz="3200" spc="-90" b="1">
                <a:solidFill>
                  <a:srgbClr val="424143"/>
                </a:solidFill>
                <a:latin typeface="Brandon Grotesque Black"/>
                <a:cs typeface="Brandon Grotesque Black"/>
              </a:rPr>
              <a:t>TE!</a:t>
            </a:r>
            <a:endParaRPr sz="3200">
              <a:latin typeface="Brandon Grotesque Black"/>
              <a:cs typeface="Brandon Grotesque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144" y="6871169"/>
            <a:ext cx="1837689" cy="4445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650" spc="-40" b="1">
                <a:solidFill>
                  <a:srgbClr val="58595B"/>
                </a:solidFill>
                <a:latin typeface="Brandon Grotesque Bold"/>
                <a:cs typeface="Brandon Grotesque Bold"/>
              </a:rPr>
              <a:t>A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.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 </a:t>
            </a:r>
            <a:r>
              <a:rPr dirty="0" sz="1650" spc="-170" b="1">
                <a:solidFill>
                  <a:srgbClr val="58595B"/>
                </a:solidFill>
                <a:latin typeface="Brandon Grotesque Bold"/>
                <a:cs typeface="Brandon Grotesque Bold"/>
              </a:rPr>
              <a:t>T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extar</a:t>
            </a:r>
            <a:r>
              <a:rPr dirty="0" sz="1650" spc="-35" b="1">
                <a:solidFill>
                  <a:srgbClr val="58595B"/>
                </a:solidFill>
                <a:latin typeface="Brandon Grotesque Bold"/>
                <a:cs typeface="Brandon Grotesque Bold"/>
              </a:rPr>
              <a:t>i</a:t>
            </a:r>
            <a:r>
              <a:rPr dirty="0" baseline="32163" sz="1425" spc="-22" b="1">
                <a:solidFill>
                  <a:srgbClr val="58595B"/>
                </a:solidFill>
                <a:latin typeface="Brandon Grotesque Bold"/>
                <a:cs typeface="Brandon Grotesque Bold"/>
              </a:rPr>
              <a:t>®</a:t>
            </a:r>
            <a:r>
              <a:rPr dirty="0" baseline="32163" sz="1425" b="1">
                <a:solidFill>
                  <a:srgbClr val="58595B"/>
                </a:solidFill>
                <a:latin typeface="Brandon Grotesque Bold"/>
                <a:cs typeface="Brandon Grotesque Bold"/>
              </a:rPr>
              <a:t> </a:t>
            </a:r>
            <a:r>
              <a:rPr dirty="0" baseline="32163" sz="1425" spc="-157" b="1">
                <a:solidFill>
                  <a:srgbClr val="58595B"/>
                </a:solidFill>
                <a:latin typeface="Brandon Grotesque Bold"/>
                <a:cs typeface="Brandon Grotesque Bold"/>
              </a:rPr>
              <a:t> </a:t>
            </a:r>
            <a:r>
              <a:rPr dirty="0" sz="1650" spc="-60" b="1">
                <a:solidFill>
                  <a:srgbClr val="58595B"/>
                </a:solidFill>
                <a:latin typeface="Brandon Grotesque Bold"/>
                <a:cs typeface="Brandon Grotesque Bold"/>
              </a:rPr>
              <a:t>S</a:t>
            </a:r>
            <a:r>
              <a:rPr dirty="0" sz="1650" spc="-40" b="1">
                <a:solidFill>
                  <a:srgbClr val="58595B"/>
                </a:solidFill>
                <a:latin typeface="Brandon Grotesque Bold"/>
                <a:cs typeface="Brandon Grotesque Bold"/>
              </a:rPr>
              <a:t>pectrum</a:t>
            </a:r>
            <a:endParaRPr sz="1650">
              <a:latin typeface="Brandon Grotesque Bold"/>
              <a:cs typeface="Brandon Grotesque Bold"/>
            </a:endParaRPr>
          </a:p>
          <a:p>
            <a:pPr marL="309245">
              <a:lnSpc>
                <a:spcPct val="100000"/>
              </a:lnSpc>
              <a:spcBef>
                <a:spcPts val="45"/>
              </a:spcBef>
            </a:pPr>
            <a:r>
              <a:rPr dirty="0" sz="1050" spc="-5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Item:</a:t>
            </a:r>
            <a:r>
              <a:rPr dirty="0" sz="1050" spc="-15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050" spc="-5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701</a:t>
            </a:r>
            <a:endParaRPr sz="1050">
              <a:latin typeface="Brandon Grotesque Regular"/>
              <a:cs typeface="Brandon Grotesque Regular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9158" y="7403479"/>
            <a:ext cx="211531" cy="209638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1343637" y="7417742"/>
            <a:ext cx="224790" cy="156845"/>
            <a:chOff x="1343637" y="7417742"/>
            <a:chExt cx="224790" cy="156845"/>
          </a:xfrm>
        </p:grpSpPr>
        <p:sp>
          <p:nvSpPr>
            <p:cNvPr id="12" name="object 12"/>
            <p:cNvSpPr/>
            <p:nvPr/>
          </p:nvSpPr>
          <p:spPr>
            <a:xfrm>
              <a:off x="1343637" y="7417742"/>
              <a:ext cx="40640" cy="156845"/>
            </a:xfrm>
            <a:custGeom>
              <a:avLst/>
              <a:gdLst/>
              <a:ahLst/>
              <a:cxnLst/>
              <a:rect l="l" t="t" r="r" b="b"/>
              <a:pathLst>
                <a:path w="40640" h="156845">
                  <a:moveTo>
                    <a:pt x="32245" y="0"/>
                  </a:moveTo>
                  <a:lnTo>
                    <a:pt x="22567" y="0"/>
                  </a:lnTo>
                  <a:lnTo>
                    <a:pt x="7861" y="0"/>
                  </a:lnTo>
                  <a:lnTo>
                    <a:pt x="0" y="7861"/>
                  </a:lnTo>
                  <a:lnTo>
                    <a:pt x="0" y="148462"/>
                  </a:lnTo>
                  <a:lnTo>
                    <a:pt x="7861" y="156349"/>
                  </a:lnTo>
                  <a:lnTo>
                    <a:pt x="32245" y="156349"/>
                  </a:lnTo>
                  <a:lnTo>
                    <a:pt x="40119" y="148462"/>
                  </a:lnTo>
                  <a:lnTo>
                    <a:pt x="40119" y="7861"/>
                  </a:lnTo>
                  <a:lnTo>
                    <a:pt x="32245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10611" y="7417742"/>
              <a:ext cx="157645" cy="156349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65309" y="7381143"/>
            <a:ext cx="218748" cy="21851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70075" y="7169277"/>
            <a:ext cx="128257" cy="128257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508856" y="7849777"/>
            <a:ext cx="1879600" cy="4445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50" spc="-40" b="1">
                <a:solidFill>
                  <a:srgbClr val="58595B"/>
                </a:solidFill>
                <a:latin typeface="Brandon Grotesque Bold"/>
                <a:cs typeface="Brandon Grotesque Bold"/>
              </a:rPr>
              <a:t>B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.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 </a:t>
            </a:r>
            <a:r>
              <a:rPr dirty="0" sz="1650" spc="-40" b="1">
                <a:solidFill>
                  <a:srgbClr val="58595B"/>
                </a:solidFill>
                <a:latin typeface="Brandon Grotesque Bold"/>
                <a:cs typeface="Brandon Grotesque Bold"/>
              </a:rPr>
              <a:t>Lemonade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 </a:t>
            </a:r>
            <a:r>
              <a:rPr dirty="0" sz="1650" spc="-65" b="1">
                <a:solidFill>
                  <a:srgbClr val="58595B"/>
                </a:solidFill>
                <a:latin typeface="Brandon Grotesque Bold"/>
                <a:cs typeface="Brandon Grotesque Bold"/>
              </a:rPr>
              <a:t>C</a:t>
            </a:r>
            <a:r>
              <a:rPr dirty="0" sz="1650" spc="-30" b="1">
                <a:solidFill>
                  <a:srgbClr val="58595B"/>
                </a:solidFill>
                <a:latin typeface="Brandon Grotesque Bold"/>
                <a:cs typeface="Brandon Grotesque Bold"/>
              </a:rPr>
              <a:t>o</a:t>
            </a:r>
            <a:r>
              <a:rPr dirty="0" sz="1650" spc="-55" b="1">
                <a:solidFill>
                  <a:srgbClr val="58595B"/>
                </a:solidFill>
                <a:latin typeface="Brandon Grotesque Bold"/>
                <a:cs typeface="Brandon Grotesque Bold"/>
              </a:rPr>
              <a:t>m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fort</a:t>
            </a:r>
            <a:endParaRPr sz="1650">
              <a:latin typeface="Brandon Grotesque Bold"/>
              <a:cs typeface="Brandon Grotesque Bold"/>
            </a:endParaRPr>
          </a:p>
          <a:p>
            <a:pPr marL="262255">
              <a:lnSpc>
                <a:spcPct val="100000"/>
              </a:lnSpc>
              <a:spcBef>
                <a:spcPts val="45"/>
              </a:spcBef>
            </a:pPr>
            <a:r>
              <a:rPr dirty="0" sz="1050" spc="-5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Item:</a:t>
            </a:r>
            <a:r>
              <a:rPr dirty="0" sz="1050" spc="-20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050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263</a:t>
            </a:r>
            <a:endParaRPr sz="1050">
              <a:latin typeface="Brandon Grotesque Regular"/>
              <a:cs typeface="Brandon Grotesque Regular"/>
            </a:endParaRPr>
          </a:p>
        </p:txBody>
      </p:sp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64207" y="8146960"/>
            <a:ext cx="127673" cy="127673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63141" y="8146960"/>
            <a:ext cx="127660" cy="127673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65262" y="8146960"/>
            <a:ext cx="127660" cy="127673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2752699" y="6871169"/>
            <a:ext cx="976630" cy="4445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50" spc="-40" b="1">
                <a:solidFill>
                  <a:srgbClr val="58595B"/>
                </a:solidFill>
                <a:latin typeface="Brandon Grotesque Bold"/>
                <a:cs typeface="Brandon Grotesque Bold"/>
              </a:rPr>
              <a:t>C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.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 </a:t>
            </a:r>
            <a:r>
              <a:rPr dirty="0" sz="1650" spc="-60" b="1">
                <a:solidFill>
                  <a:srgbClr val="58595B"/>
                </a:solidFill>
                <a:latin typeface="Brandon Grotesque Bold"/>
                <a:cs typeface="Brandon Grotesque Bold"/>
              </a:rPr>
              <a:t>G</a:t>
            </a:r>
            <a:r>
              <a:rPr dirty="0" sz="1650" spc="-55" b="1">
                <a:solidFill>
                  <a:srgbClr val="58595B"/>
                </a:solidFill>
                <a:latin typeface="Brandon Grotesque Bold"/>
                <a:cs typeface="Brandon Grotesque Bold"/>
              </a:rPr>
              <a:t>raffeto</a:t>
            </a:r>
            <a:endParaRPr sz="1650">
              <a:latin typeface="Brandon Grotesque Bold"/>
              <a:cs typeface="Brandon Grotesque Bold"/>
            </a:endParaRPr>
          </a:p>
          <a:p>
            <a:pPr marL="283845">
              <a:lnSpc>
                <a:spcPct val="100000"/>
              </a:lnSpc>
              <a:spcBef>
                <a:spcPts val="45"/>
              </a:spcBef>
            </a:pPr>
            <a:r>
              <a:rPr dirty="0" sz="1050" spc="-5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Item:</a:t>
            </a:r>
            <a:r>
              <a:rPr dirty="0" sz="1050" spc="-15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050" spc="-5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502</a:t>
            </a:r>
            <a:endParaRPr sz="1050">
              <a:latin typeface="Brandon Grotesque Regular"/>
              <a:cs typeface="Brandon Grotesque Regula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68010" y="7849777"/>
            <a:ext cx="1514475" cy="4445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50" spc="-70" b="1">
                <a:solidFill>
                  <a:srgbClr val="58595B"/>
                </a:solidFill>
                <a:latin typeface="Brandon Grotesque Bold"/>
                <a:cs typeface="Brandon Grotesque Bold"/>
              </a:rPr>
              <a:t>D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.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 </a:t>
            </a:r>
            <a:r>
              <a:rPr dirty="0" sz="1650" spc="-85" b="1">
                <a:solidFill>
                  <a:srgbClr val="58595B"/>
                </a:solidFill>
                <a:latin typeface="Brandon Grotesque Bold"/>
                <a:cs typeface="Brandon Grotesque Bold"/>
              </a:rPr>
              <a:t>P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rism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 </a:t>
            </a:r>
            <a:r>
              <a:rPr dirty="0" sz="1650" spc="-60" b="1">
                <a:solidFill>
                  <a:srgbClr val="58595B"/>
                </a:solidFill>
                <a:latin typeface="Brandon Grotesque Bold"/>
                <a:cs typeface="Brandon Grotesque Bold"/>
              </a:rPr>
              <a:t>G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ift</a:t>
            </a:r>
            <a:r>
              <a:rPr dirty="0" sz="1650" spc="-45" b="1">
                <a:solidFill>
                  <a:srgbClr val="58595B"/>
                </a:solidFill>
                <a:latin typeface="Brandon Grotesque Bold"/>
                <a:cs typeface="Brandon Grotesque Bold"/>
              </a:rPr>
              <a:t> </a:t>
            </a:r>
            <a:r>
              <a:rPr dirty="0" sz="1650" spc="-60" b="1">
                <a:solidFill>
                  <a:srgbClr val="58595B"/>
                </a:solidFill>
                <a:latin typeface="Brandon Grotesque Bold"/>
                <a:cs typeface="Brandon Grotesque Bold"/>
              </a:rPr>
              <a:t>B</a:t>
            </a:r>
            <a:r>
              <a:rPr dirty="0" sz="1650" spc="-50" b="1">
                <a:solidFill>
                  <a:srgbClr val="58595B"/>
                </a:solidFill>
                <a:latin typeface="Brandon Grotesque Bold"/>
                <a:cs typeface="Brandon Grotesque Bold"/>
              </a:rPr>
              <a:t>o</a:t>
            </a:r>
            <a:r>
              <a:rPr dirty="0" sz="1650" spc="-40" b="1">
                <a:solidFill>
                  <a:srgbClr val="58595B"/>
                </a:solidFill>
                <a:latin typeface="Brandon Grotesque Bold"/>
                <a:cs typeface="Brandon Grotesque Bold"/>
              </a:rPr>
              <a:t>x</a:t>
            </a:r>
            <a:endParaRPr sz="1650">
              <a:latin typeface="Brandon Grotesque Bold"/>
              <a:cs typeface="Brandon Grotesque Bold"/>
            </a:endParaRPr>
          </a:p>
          <a:p>
            <a:pPr marL="262255">
              <a:lnSpc>
                <a:spcPct val="100000"/>
              </a:lnSpc>
              <a:spcBef>
                <a:spcPts val="45"/>
              </a:spcBef>
            </a:pPr>
            <a:r>
              <a:rPr dirty="0" sz="1050" spc="-5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Item:</a:t>
            </a:r>
            <a:r>
              <a:rPr dirty="0" sz="1050" spc="-20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050" b="0">
                <a:solidFill>
                  <a:srgbClr val="58595B"/>
                </a:solidFill>
                <a:latin typeface="Brandon Grotesque Regular"/>
                <a:cs typeface="Brandon Grotesque Regular"/>
              </a:rPr>
              <a:t>PRISMBOX</a:t>
            </a:r>
            <a:endParaRPr sz="1050">
              <a:latin typeface="Brandon Grotesque Regular"/>
              <a:cs typeface="Brandon Grotesque Regular"/>
            </a:endParaRPr>
          </a:p>
        </p:txBody>
      </p:sp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020466" y="7386001"/>
            <a:ext cx="196322" cy="196326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020466" y="8353371"/>
            <a:ext cx="196322" cy="196326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37248" y="7164540"/>
            <a:ext cx="139268" cy="139255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832712" y="7161258"/>
            <a:ext cx="145834" cy="145821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461869" y="6458929"/>
            <a:ext cx="323469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Share</a:t>
            </a:r>
            <a:r>
              <a:rPr dirty="0" sz="1500" spc="-15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5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the</a:t>
            </a:r>
            <a:r>
              <a:rPr dirty="0" sz="1500" spc="-1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5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love</a:t>
            </a:r>
            <a:r>
              <a:rPr dirty="0" sz="1500" spc="-1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5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with</a:t>
            </a:r>
            <a:r>
              <a:rPr dirty="0" sz="1500" spc="-1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5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these</a:t>
            </a:r>
            <a:r>
              <a:rPr dirty="0" sz="1500" spc="-1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5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colorful</a:t>
            </a:r>
            <a:r>
              <a:rPr dirty="0" sz="1500" spc="-1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500" spc="-5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products!</a:t>
            </a:r>
            <a:endParaRPr sz="1500">
              <a:latin typeface="Brandon Grotesque Regular"/>
              <a:cs typeface="Brandon Grotesque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2" ma:contentTypeDescription="Create a new document." ma:contentTypeScope="" ma:versionID="864c0d8da16c6441e6dfef2979024487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dbd76191f25ccab3de1980e2f1234768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2C5DDD-AFAF-4CCA-A965-E54DBC35E898}"/>
</file>

<file path=customXml/itemProps2.xml><?xml version="1.0" encoding="utf-8"?>
<ds:datastoreItem xmlns:ds="http://schemas.openxmlformats.org/officeDocument/2006/customXml" ds:itemID="{C2C7185D-4CA9-4E4F-B0FB-0C664B77831E}"/>
</file>

<file path=customXml/itemProps3.xml><?xml version="1.0" encoding="utf-8"?>
<ds:datastoreItem xmlns:ds="http://schemas.openxmlformats.org/officeDocument/2006/customXml" ds:itemID="{3E67A187-1CC1-4172-BD95-64B4F371BEE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Unbranded_Pride_Flyer</dc:title>
  <dcterms:created xsi:type="dcterms:W3CDTF">2021-04-26T20:28:52Z</dcterms:created>
  <dcterms:modified xsi:type="dcterms:W3CDTF">2021-04-26T20:28:52Z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2021-04-26T00:00:00Z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2021-04-26T00:00:00Z</vt:filetime>
  </property>
  <property fmtid="{D5CDD505-2E9C-101B-9397-08002B2CF9AE}" pid="5" name="ContentTypeId">
    <vt:lpwstr>0x010100EFFB0F71639D48448B8E76610D94F0EE</vt:lpwstr>
  </property>
</Properties>
</file>