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7772400" cy="10058400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D7C"/>
    <a:srgbClr val="8C2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1EFD20-50D9-4238-BF5D-CC3B86A992F9}" v="1" dt="2021-04-09T18:44:05.537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6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6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6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929292"/>
              </a:solidFill>
              <a:prstDash val="solid"/>
              <a:miter lim="400000"/>
            </a:ln>
          </a:top>
          <a:bottom>
            <a:ln w="3175" cap="flat">
              <a:solidFill>
                <a:srgbClr val="929292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AAAAA"/>
              </a:solidFill>
              <a:prstDash val="solid"/>
              <a:miter lim="400000"/>
            </a:ln>
          </a:left>
          <a:right>
            <a:ln w="3175" cap="flat">
              <a:solidFill>
                <a:srgbClr val="AAAAAA"/>
              </a:solidFill>
              <a:prstDash val="solid"/>
              <a:miter lim="400000"/>
            </a:ln>
          </a:right>
          <a:top>
            <a:ln w="3175" cap="flat">
              <a:solidFill>
                <a:srgbClr val="AAAAAA"/>
              </a:solidFill>
              <a:prstDash val="solid"/>
              <a:miter lim="400000"/>
            </a:ln>
          </a:top>
          <a:bottom>
            <a:ln w="3175" cap="flat">
              <a:solidFill>
                <a:srgbClr val="AAAAAA"/>
              </a:solidFill>
              <a:prstDash val="solid"/>
              <a:miter lim="400000"/>
            </a:ln>
          </a:bottom>
          <a:insideH>
            <a:ln w="3175" cap="flat">
              <a:solidFill>
                <a:srgbClr val="AAAAAA"/>
              </a:solidFill>
              <a:prstDash val="solid"/>
              <a:miter lim="400000"/>
            </a:ln>
          </a:insideH>
          <a:insideV>
            <a:ln w="3175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D6D7D6"/>
              </a:solidFill>
              <a:prstDash val="solid"/>
              <a:miter lim="400000"/>
            </a:ln>
          </a:left>
          <a:right>
            <a:ln w="3175" cap="flat">
              <a:solidFill>
                <a:srgbClr val="D6D7D6"/>
              </a:solidFill>
              <a:prstDash val="solid"/>
              <a:miter lim="400000"/>
            </a:ln>
          </a:right>
          <a:top>
            <a:ln w="3175" cap="flat">
              <a:solidFill>
                <a:srgbClr val="D6D7D6"/>
              </a:solidFill>
              <a:prstDash val="solid"/>
              <a:miter lim="400000"/>
            </a:ln>
          </a:top>
          <a:bottom>
            <a:ln w="3175" cap="flat">
              <a:solidFill>
                <a:srgbClr val="D6D7D6"/>
              </a:solidFill>
              <a:prstDash val="solid"/>
              <a:miter lim="400000"/>
            </a:ln>
          </a:bottom>
          <a:insideH>
            <a:ln w="3175" cap="flat">
              <a:solidFill>
                <a:srgbClr val="D6D7D6"/>
              </a:solidFill>
              <a:prstDash val="solid"/>
              <a:miter lim="400000"/>
            </a:ln>
          </a:insideH>
          <a:insideV>
            <a:ln w="3175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909090"/>
              </a:solidFill>
              <a:prstDash val="solid"/>
              <a:miter lim="400000"/>
            </a:ln>
          </a:left>
          <a:right>
            <a:ln w="3175" cap="flat">
              <a:solidFill>
                <a:srgbClr val="909090"/>
              </a:solidFill>
              <a:prstDash val="solid"/>
              <a:miter lim="400000"/>
            </a:ln>
          </a:right>
          <a:top>
            <a:ln w="3175" cap="flat">
              <a:solidFill>
                <a:srgbClr val="909090"/>
              </a:solidFill>
              <a:prstDash val="solid"/>
              <a:miter lim="400000"/>
            </a:ln>
          </a:top>
          <a:bottom>
            <a:ln w="3175" cap="flat">
              <a:solidFill>
                <a:srgbClr val="909090"/>
              </a:solidFill>
              <a:prstDash val="solid"/>
              <a:miter lim="400000"/>
            </a:ln>
          </a:bottom>
          <a:insideH>
            <a:ln w="3175" cap="flat">
              <a:solidFill>
                <a:srgbClr val="909090"/>
              </a:solidFill>
              <a:prstDash val="solid"/>
              <a:miter lim="400000"/>
            </a:ln>
          </a:insideH>
          <a:insideV>
            <a:ln w="3175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4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Spirito" userId="fd1506b2-4ad1-4a1a-9224-dba686a33f90" providerId="ADAL" clId="{631EFD20-50D9-4238-BF5D-CC3B86A992F9}"/>
    <pc:docChg chg="custSel modSld">
      <pc:chgData name="Thomas Spirito" userId="fd1506b2-4ad1-4a1a-9224-dba686a33f90" providerId="ADAL" clId="{631EFD20-50D9-4238-BF5D-CC3B86A992F9}" dt="2021-04-09T18:44:12.463" v="3" actId="20577"/>
      <pc:docMkLst>
        <pc:docMk/>
      </pc:docMkLst>
      <pc:sldChg chg="addSp delSp modSp mod">
        <pc:chgData name="Thomas Spirito" userId="fd1506b2-4ad1-4a1a-9224-dba686a33f90" providerId="ADAL" clId="{631EFD20-50D9-4238-BF5D-CC3B86A992F9}" dt="2021-04-09T18:44:12.463" v="3" actId="20577"/>
        <pc:sldMkLst>
          <pc:docMk/>
          <pc:sldMk cId="0" sldId="256"/>
        </pc:sldMkLst>
        <pc:spChg chg="mod">
          <ac:chgData name="Thomas Spirito" userId="fd1506b2-4ad1-4a1a-9224-dba686a33f90" providerId="ADAL" clId="{631EFD20-50D9-4238-BF5D-CC3B86A992F9}" dt="2021-04-09T18:44:12.463" v="3" actId="20577"/>
          <ac:spMkLst>
            <pc:docMk/>
            <pc:sldMk cId="0" sldId="256"/>
            <ac:spMk id="134" creationId="{00000000-0000-0000-0000-000000000000}"/>
          </ac:spMkLst>
        </pc:spChg>
        <pc:grpChg chg="del">
          <ac:chgData name="Thomas Spirito" userId="fd1506b2-4ad1-4a1a-9224-dba686a33f90" providerId="ADAL" clId="{631EFD20-50D9-4238-BF5D-CC3B86A992F9}" dt="2021-04-09T18:44:04.426" v="0" actId="478"/>
          <ac:grpSpMkLst>
            <pc:docMk/>
            <pc:sldMk cId="0" sldId="256"/>
            <ac:grpSpMk id="16" creationId="{8C1D283D-6B55-4143-8E54-825CEC1F3EE4}"/>
          </ac:grpSpMkLst>
        </pc:grpChg>
        <pc:picChg chg="add mod">
          <ac:chgData name="Thomas Spirito" userId="fd1506b2-4ad1-4a1a-9224-dba686a33f90" providerId="ADAL" clId="{631EFD20-50D9-4238-BF5D-CC3B86A992F9}" dt="2021-04-09T18:44:05.537" v="1"/>
          <ac:picMkLst>
            <pc:docMk/>
            <pc:sldMk cId="0" sldId="256"/>
            <ac:picMk id="14" creationId="{2D8162B0-A1BB-4A6B-A85A-D3B0D5FE7A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0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759023" y="5917257"/>
            <a:ext cx="6254354" cy="4204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 i="1">
                <a:solidFill>
                  <a:srgbClr val="FFFFFF"/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759023" y="4587380"/>
            <a:ext cx="6254354" cy="568898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2114550"/>
            <a:ext cx="7772400" cy="5829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967754" y="2516832"/>
            <a:ext cx="5831940" cy="35294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759023" y="6129783"/>
            <a:ext cx="6254354" cy="850108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59023" y="6987480"/>
            <a:ext cx="6254354" cy="6755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759023" y="4042469"/>
            <a:ext cx="6254354" cy="197346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4015234" y="2496404"/>
            <a:ext cx="3187899" cy="4910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569267" y="2494061"/>
            <a:ext cx="3187900" cy="2383335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69267" y="4938117"/>
            <a:ext cx="3187900" cy="24592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569267" y="2266354"/>
            <a:ext cx="6633866" cy="1290341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569267" y="2266354"/>
            <a:ext cx="6633866" cy="1290341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69267" y="3662957"/>
            <a:ext cx="6633866" cy="3757167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1pPr>
            <a:lvl2pPr marL="8890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2pPr>
            <a:lvl3pPr marL="1333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3pPr>
            <a:lvl4pPr marL="17780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4pPr>
            <a:lvl5pPr marL="2222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4015233" y="3662957"/>
            <a:ext cx="3187900" cy="37571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569267" y="2266354"/>
            <a:ext cx="6633866" cy="1290341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69267" y="3662957"/>
            <a:ext cx="3187900" cy="3757167"/>
          </a:xfrm>
          <a:prstGeom prst="rect">
            <a:avLst/>
          </a:prstGeom>
        </p:spPr>
        <p:txBody>
          <a:bodyPr anchor="ctr"/>
          <a:lstStyle>
            <a:lvl1pPr marL="3429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1pPr>
            <a:lvl2pPr marL="6858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2pPr>
            <a:lvl3pPr marL="10287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3pPr>
            <a:lvl4pPr marL="13716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4pPr>
            <a:lvl5pPr marL="1714500" indent="-342900" algn="l">
              <a:spcBef>
                <a:spcPts val="3300"/>
              </a:spcBef>
              <a:buSzPct val="145000"/>
              <a:buChar char="•"/>
              <a:defRPr sz="28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69267" y="2873573"/>
            <a:ext cx="6633866" cy="4311254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1pPr>
            <a:lvl2pPr marL="8890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2pPr>
            <a:lvl3pPr marL="1333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3pPr>
            <a:lvl4pPr marL="17780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4pPr>
            <a:lvl5pPr marL="2222500" indent="-444500" algn="l">
              <a:spcBef>
                <a:spcPts val="4300"/>
              </a:spcBef>
              <a:buSzPct val="145000"/>
              <a:buChar char="•"/>
              <a:defRPr sz="3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4022824" y="5082331"/>
            <a:ext cx="3187899" cy="23302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4022824" y="2494061"/>
            <a:ext cx="3187899" cy="23302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569267" y="2494061"/>
            <a:ext cx="3187900" cy="49184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759023" y="3093690"/>
            <a:ext cx="6254354" cy="19734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360" tIns="30360" rIns="30360" bIns="3036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759023" y="5120282"/>
            <a:ext cx="6254354" cy="6755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360" tIns="30360" rIns="30360" bIns="3036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34485" y="7670601"/>
            <a:ext cx="299382" cy="283429"/>
          </a:xfrm>
          <a:prstGeom prst="rect">
            <a:avLst/>
          </a:prstGeom>
          <a:ln w="3175">
            <a:miter lim="400000"/>
          </a:ln>
        </p:spPr>
        <p:txBody>
          <a:bodyPr wrap="none" lIns="30360" tIns="30360" rIns="30360" bIns="3036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ln>
            <a:noFill/>
          </a:ln>
          <a:solidFill>
            <a:srgbClr val="6C6C6C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602456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Vienna Collection"/>
          <p:cNvSpPr txBox="1">
            <a:spLocks noGrp="1"/>
          </p:cNvSpPr>
          <p:nvPr>
            <p:ph type="ctrTitle"/>
          </p:nvPr>
        </p:nvSpPr>
        <p:spPr>
          <a:xfrm>
            <a:off x="659131" y="6700004"/>
            <a:ext cx="3921578" cy="576946"/>
          </a:xfrm>
          <a:prstGeom prst="rect">
            <a:avLst/>
          </a:prstGeom>
        </p:spPr>
        <p:txBody>
          <a:bodyPr wrap="none" anchor="t"/>
          <a:lstStyle>
            <a:lvl1pPr algn="l">
              <a:defRPr sz="2800">
                <a:latin typeface="Adam"/>
                <a:ea typeface="Adam"/>
                <a:cs typeface="Adam"/>
                <a:sym typeface="Adam"/>
              </a:defRPr>
            </a:lvl1pPr>
          </a:lstStyle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Textari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®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Comfort Stylus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Executive metal pen with classic push action retractable.…"/>
          <p:cNvSpPr txBox="1">
            <a:spLocks noGrp="1"/>
          </p:cNvSpPr>
          <p:nvPr>
            <p:ph type="subTitle" sz="quarter" idx="1"/>
          </p:nvPr>
        </p:nvSpPr>
        <p:spPr>
          <a:xfrm>
            <a:off x="659131" y="7182023"/>
            <a:ext cx="4891839" cy="76774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  <a:defRPr sz="12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(Item No: 693)</a:t>
            </a:r>
          </a:p>
          <a:p>
            <a:pPr algn="l">
              <a:lnSpc>
                <a:spcPct val="120000"/>
              </a:lnSpc>
              <a:defRPr sz="12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2-in-1 Executive metal pen with stylus for touchscreen devices</a:t>
            </a:r>
          </a:p>
          <a:p>
            <a:pPr algn="l">
              <a:lnSpc>
                <a:spcPct val="120000"/>
              </a:lnSpc>
              <a:defRPr sz="12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Rubberized matte finish for added comfort</a:t>
            </a:r>
          </a:p>
          <a:p>
            <a:pPr algn="l">
              <a:lnSpc>
                <a:spcPct val="120000"/>
              </a:lnSpc>
              <a:defRPr sz="1200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Smooth writing ink</a:t>
            </a:r>
            <a:endParaRPr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0" name="Line"/>
          <p:cNvSpPr/>
          <p:nvPr/>
        </p:nvSpPr>
        <p:spPr>
          <a:xfrm>
            <a:off x="1651695" y="9527727"/>
            <a:ext cx="5361682" cy="13828"/>
          </a:xfrm>
          <a:prstGeom prst="line">
            <a:avLst/>
          </a:prstGeom>
          <a:ln w="12700">
            <a:solidFill>
              <a:srgbClr val="53585F">
                <a:alpha val="35080"/>
              </a:srgbClr>
            </a:solidFill>
            <a:miter lim="400000"/>
          </a:ln>
        </p:spPr>
        <p:txBody>
          <a:bodyPr lIns="30360" tIns="30360" rIns="30360" bIns="3036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4" name="Good through xx/xx/xx. Setup charge $15(G). FREE 24hr Rush Service available. 2 Color and Full Color: Available on select styles only, additional charges apply. Standard production is five business days. FOB MA. All pricing in USD. Complete product information available."/>
          <p:cNvSpPr txBox="1"/>
          <p:nvPr/>
        </p:nvSpPr>
        <p:spPr>
          <a:xfrm>
            <a:off x="1635323" y="9573400"/>
            <a:ext cx="4227039" cy="3791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0360" tIns="30360" rIns="30360" bIns="30360">
            <a:normAutofit/>
          </a:bodyPr>
          <a:lstStyle>
            <a:lvl1pPr algn="l">
              <a:defRPr sz="600" b="0" i="1">
                <a:solidFill>
                  <a:srgbClr val="6C6C6C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Good through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12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31</a:t>
            </a:r>
            <a:r>
              <a:rPr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>
                <a:latin typeface="Calibri Light" panose="020F0302020204030204" pitchFamily="34" charset="0"/>
                <a:cs typeface="Calibri Light" panose="020F0302020204030204" pitchFamily="34" charset="0"/>
              </a:rPr>
              <a:t>2021</a:t>
            </a:r>
            <a:r>
              <a:rPr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Standard laser logo setup $45, FREE straight line imprint. Optional f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ull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olor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imprint a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vailable, additional charges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and restrictions 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apply. Standard production is five business days. FOB MA. All pricing in USD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and subject to change</a:t>
            </a:r>
            <a:r>
              <a:rPr dirty="0">
                <a:latin typeface="Calibri Light" panose="020F0302020204030204" pitchFamily="34" charset="0"/>
                <a:cs typeface="Calibri Light" panose="020F0302020204030204" pitchFamily="34" charset="0"/>
              </a:rPr>
              <a:t>. Complete product information available.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pic>
        <p:nvPicPr>
          <p:cNvPr id="3" name="Picture 2" descr="A book on a table&#10;&#10;Description automatically generated">
            <a:extLst>
              <a:ext uri="{FF2B5EF4-FFF2-40B4-BE49-F238E27FC236}">
                <a16:creationId xmlns:a16="http://schemas.microsoft.com/office/drawing/2014/main" id="{6C4866E3-42D5-40EC-A9E1-90CAECA00C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9" t="1" b="1"/>
          <a:stretch/>
        </p:blipFill>
        <p:spPr>
          <a:xfrm>
            <a:off x="-1" y="0"/>
            <a:ext cx="7772399" cy="5992881"/>
          </a:xfrm>
          <a:prstGeom prst="rect">
            <a:avLst/>
          </a:prstGeom>
        </p:spPr>
      </p:pic>
      <p:pic>
        <p:nvPicPr>
          <p:cNvPr id="122" name="Vienna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15234" y="7023481"/>
            <a:ext cx="4263946" cy="582739"/>
          </a:xfrm>
          <a:prstGeom prst="rect">
            <a:avLst/>
          </a:prstGeom>
          <a:ln w="3175">
            <a:miter lim="400000"/>
          </a:ln>
          <a:effectLst>
            <a:outerShdw blurRad="215900" dist="240790" dir="3471103" rotWithShape="0">
              <a:srgbClr val="000000">
                <a:alpha val="16268"/>
              </a:srgbClr>
            </a:outerShdw>
          </a:effectLst>
        </p:spPr>
      </p:pic>
      <p:pic>
        <p:nvPicPr>
          <p:cNvPr id="17" name="Vienna.png">
            <a:extLst>
              <a:ext uri="{FF2B5EF4-FFF2-40B4-BE49-F238E27FC236}">
                <a16:creationId xmlns:a16="http://schemas.microsoft.com/office/drawing/2014/main" id="{C38AA0DF-0EDD-42FF-8522-6D0315ADFBF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262800" y="6771280"/>
            <a:ext cx="4263947" cy="542468"/>
          </a:xfrm>
          <a:prstGeom prst="rect">
            <a:avLst/>
          </a:prstGeom>
          <a:ln w="3175">
            <a:miter lim="400000"/>
          </a:ln>
          <a:effectLst>
            <a:outerShdw blurRad="215900" dist="240790" dir="3471103" rotWithShape="0">
              <a:srgbClr val="000000">
                <a:alpha val="16268"/>
              </a:srgbClr>
            </a:outerShdw>
          </a:effectLst>
        </p:spPr>
      </p:pic>
      <p:pic>
        <p:nvPicPr>
          <p:cNvPr id="28" name="Vienna.png">
            <a:extLst>
              <a:ext uri="{FF2B5EF4-FFF2-40B4-BE49-F238E27FC236}">
                <a16:creationId xmlns:a16="http://schemas.microsoft.com/office/drawing/2014/main" id="{AEA70856-845F-4D3E-8296-CC3B7FB9C92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82148" y="7037440"/>
            <a:ext cx="4282650" cy="542469"/>
          </a:xfrm>
          <a:prstGeom prst="rect">
            <a:avLst/>
          </a:prstGeom>
          <a:ln w="3175">
            <a:miter lim="400000"/>
          </a:ln>
          <a:effectLst>
            <a:outerShdw blurRad="215900" dist="240790" dir="3471103" rotWithShape="0">
              <a:srgbClr val="000000">
                <a:alpha val="16268"/>
              </a:srgbClr>
            </a:outerShdw>
          </a:effectLst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2D8162B0-A1BB-4A6B-A85A-D3B0D5FE7A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5391" y="8054630"/>
            <a:ext cx="762000" cy="3429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 advAuto="0"/>
      <p:bldP spid="17" grpId="0" animBg="1" advAuto="0"/>
      <p:bldP spid="28" grpId="0" animBg="1" advAuto="0"/>
    </p:bldLst>
  </p:timing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360" tIns="30360" rIns="30360" bIns="30360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360" tIns="30360" rIns="30360" bIns="30360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360" tIns="30360" rIns="30360" bIns="30360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360" tIns="30360" rIns="30360" bIns="30360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2" ma:contentTypeDescription="Create a new document." ma:contentTypeScope="" ma:versionID="864c0d8da16c6441e6dfef2979024487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dbd76191f25ccab3de1980e2f1234768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3A045E-1617-483F-B1D2-A148F98147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D5EE91-7E4B-4A0D-A652-36EC9D8E87C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8617CDB-DFD2-44B7-AED0-9A5153EC1C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87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Helvetica Neue</vt:lpstr>
      <vt:lpstr>Helvetica Neue Light</vt:lpstr>
      <vt:lpstr>Helvetica Neue Medium</vt:lpstr>
      <vt:lpstr>Black</vt:lpstr>
      <vt:lpstr>Textari® Comfort Stylus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Textari Comfort Stylus</dc:title>
  <dc:creator>Thomas Spirito</dc:creator>
  <cp:lastModifiedBy>Thomas Spirito</cp:lastModifiedBy>
  <cp:revision>60</cp:revision>
  <cp:lastPrinted>2019-09-04T13:26:55Z</cp:lastPrinted>
  <dcterms:modified xsi:type="dcterms:W3CDTF">2021-04-09T18:44:16Z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0x010100EFFB0F71639D48448B8E76610D94F0EE</vt:lpwstr>
  </property>
</Properties>
</file>