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108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1B86671C-0730-4949-92D0-0FA90511050D}"/>
    <pc:docChg chg="undo custSel modSld">
      <pc:chgData name="Thomas Spirito" userId="fd1506b2-4ad1-4a1a-9224-dba686a33f90" providerId="ADAL" clId="{1B86671C-0730-4949-92D0-0FA90511050D}" dt="2020-12-04T18:47:00.639" v="4" actId="14100"/>
      <pc:docMkLst>
        <pc:docMk/>
      </pc:docMkLst>
      <pc:sldChg chg="modSp mod">
        <pc:chgData name="Thomas Spirito" userId="fd1506b2-4ad1-4a1a-9224-dba686a33f90" providerId="ADAL" clId="{1B86671C-0730-4949-92D0-0FA90511050D}" dt="2020-12-04T18:47:00.639" v="4" actId="14100"/>
        <pc:sldMkLst>
          <pc:docMk/>
          <pc:sldMk cId="0" sldId="256"/>
        </pc:sldMkLst>
        <pc:spChg chg="mod">
          <ac:chgData name="Thomas Spirito" userId="fd1506b2-4ad1-4a1a-9224-dba686a33f90" providerId="ADAL" clId="{1B86671C-0730-4949-92D0-0FA90511050D}" dt="2020-12-04T18:47:00.639" v="4" actId="14100"/>
          <ac:spMkLst>
            <pc:docMk/>
            <pc:sldMk cId="0" sldId="256"/>
            <ac:spMk id="3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50" b="0" i="0">
                <a:solidFill>
                  <a:srgbClr val="D1CAC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50" b="0" i="0">
                <a:solidFill>
                  <a:srgbClr val="D1CAC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50" b="0" i="0">
                <a:solidFill>
                  <a:srgbClr val="D1CAC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0" y="126"/>
            <a:ext cx="7771765" cy="10058400"/>
          </a:xfrm>
          <a:custGeom>
            <a:avLst/>
            <a:gdLst/>
            <a:ahLst/>
            <a:cxnLst/>
            <a:rect l="l" t="t" r="r" b="b"/>
            <a:pathLst>
              <a:path w="7771765" h="10058400">
                <a:moveTo>
                  <a:pt x="7771599" y="0"/>
                </a:moveTo>
                <a:lnTo>
                  <a:pt x="0" y="0"/>
                </a:lnTo>
                <a:lnTo>
                  <a:pt x="0" y="10058273"/>
                </a:lnTo>
                <a:lnTo>
                  <a:pt x="7771599" y="10058273"/>
                </a:lnTo>
                <a:lnTo>
                  <a:pt x="7771599" y="0"/>
                </a:lnTo>
                <a:close/>
              </a:path>
            </a:pathLst>
          </a:custGeom>
          <a:solidFill>
            <a:srgbClr val="1729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6276" y="872828"/>
            <a:ext cx="6201409" cy="982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50" b="0" i="0">
                <a:solidFill>
                  <a:srgbClr val="D1CAC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76" Type="http://schemas.openxmlformats.org/officeDocument/2006/relationships/image" Target="../media/image75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66" Type="http://schemas.openxmlformats.org/officeDocument/2006/relationships/image" Target="../media/image65.pn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5" Type="http://schemas.openxmlformats.org/officeDocument/2006/relationships/image" Target="../media/image4.png"/><Relationship Id="rId61" Type="http://schemas.openxmlformats.org/officeDocument/2006/relationships/image" Target="../media/image60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1947" y="6390629"/>
            <a:ext cx="2573020" cy="10477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0"/>
              </a:spcBef>
            </a:pPr>
            <a:r>
              <a:rPr sz="1500" b="1" spc="-45" dirty="0">
                <a:solidFill>
                  <a:srgbClr val="E6E7E8"/>
                </a:solidFill>
                <a:latin typeface="Brandon Grotesque Bold"/>
                <a:cs typeface="Brandon Grotesque Bold"/>
              </a:rPr>
              <a:t>B. </a:t>
            </a:r>
            <a:r>
              <a:rPr sz="1500" b="1" spc="-40" dirty="0">
                <a:solidFill>
                  <a:srgbClr val="E6E7E8"/>
                </a:solidFill>
                <a:latin typeface="Brandon Grotesque Bold"/>
                <a:cs typeface="Brandon Grotesque Bold"/>
              </a:rPr>
              <a:t>Javalina</a:t>
            </a:r>
            <a:r>
              <a:rPr sz="1275" b="1" spc="-60" baseline="32679" dirty="0">
                <a:solidFill>
                  <a:srgbClr val="E6E7E8"/>
                </a:solidFill>
                <a:latin typeface="Brandon Grotesque Bold"/>
                <a:cs typeface="Brandon Grotesque Bold"/>
              </a:rPr>
              <a:t>® </a:t>
            </a:r>
            <a:r>
              <a:rPr sz="1500" b="1" spc="-55" dirty="0">
                <a:solidFill>
                  <a:srgbClr val="E6E7E8"/>
                </a:solidFill>
                <a:latin typeface="Brandon Grotesque Bold"/>
                <a:cs typeface="Brandon Grotesque Bold"/>
              </a:rPr>
              <a:t>Pure </a:t>
            </a:r>
            <a:r>
              <a:rPr sz="1500" b="1" spc="-45" dirty="0">
                <a:solidFill>
                  <a:srgbClr val="E6E7E8"/>
                </a:solidFill>
                <a:latin typeface="Brandon Grotesque Bold"/>
                <a:cs typeface="Brandon Grotesque Bold"/>
              </a:rPr>
              <a:t>Stylus</a:t>
            </a:r>
            <a:r>
              <a:rPr sz="1500" b="1" spc="-80" dirty="0">
                <a:solidFill>
                  <a:srgbClr val="E6E7E8"/>
                </a:solidFill>
                <a:latin typeface="Brandon Grotesque Bold"/>
                <a:cs typeface="Brandon Grotesque Bold"/>
              </a:rPr>
              <a:t> </a:t>
            </a:r>
            <a:r>
              <a:rPr sz="12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(344)</a:t>
            </a:r>
            <a:endParaRPr sz="1200">
              <a:latin typeface="Brandon Grotesque Regular"/>
              <a:cs typeface="Brandon Grotesque Regular"/>
            </a:endParaRPr>
          </a:p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An </a:t>
            </a:r>
            <a:r>
              <a:rPr sz="1000" b="0" spc="-1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EPA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registered antimicrobial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additive is coated  onto the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pen’s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plastic components,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suppressing</a:t>
            </a:r>
            <a:r>
              <a:rPr sz="1000" b="0" spc="-4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the 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growth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of bacteria on the pen;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keeping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your  workspace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cleaner. Handy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stylus for safer use of  touch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screen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devices and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keypads.</a:t>
            </a:r>
            <a:endParaRPr sz="10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7347" y="7489180"/>
            <a:ext cx="688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Ink:Black</a:t>
            </a:r>
            <a:endParaRPr sz="90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</a:pPr>
            <a:r>
              <a:rPr sz="9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Min. Qty:</a:t>
            </a:r>
            <a:r>
              <a:rPr sz="900" b="0" spc="-5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9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250</a:t>
            </a:r>
            <a:endParaRPr sz="900">
              <a:latin typeface="Brandon Grotesque Regular"/>
              <a:cs typeface="Brandon Grotesque Regula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96882" y="7809031"/>
            <a:ext cx="941705" cy="143510"/>
            <a:chOff x="4196882" y="7809031"/>
            <a:chExt cx="941705" cy="143510"/>
          </a:xfrm>
        </p:grpSpPr>
        <p:sp>
          <p:nvSpPr>
            <p:cNvPr id="5" name="object 5"/>
            <p:cNvSpPr/>
            <p:nvPr/>
          </p:nvSpPr>
          <p:spPr>
            <a:xfrm>
              <a:off x="4196882" y="7809031"/>
              <a:ext cx="302526" cy="1432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24440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68427" y="0"/>
                  </a:moveTo>
                  <a:lnTo>
                    <a:pt x="41790" y="5377"/>
                  </a:lnTo>
                  <a:lnTo>
                    <a:pt x="20040" y="20042"/>
                  </a:lnTo>
                  <a:lnTo>
                    <a:pt x="5376" y="41796"/>
                  </a:lnTo>
                  <a:lnTo>
                    <a:pt x="0" y="68440"/>
                  </a:lnTo>
                  <a:lnTo>
                    <a:pt x="5376" y="95078"/>
                  </a:lnTo>
                  <a:lnTo>
                    <a:pt x="20040" y="116833"/>
                  </a:lnTo>
                  <a:lnTo>
                    <a:pt x="41790" y="131501"/>
                  </a:lnTo>
                  <a:lnTo>
                    <a:pt x="68427" y="136880"/>
                  </a:lnTo>
                  <a:lnTo>
                    <a:pt x="95064" y="131501"/>
                  </a:lnTo>
                  <a:lnTo>
                    <a:pt x="116814" y="116833"/>
                  </a:lnTo>
                  <a:lnTo>
                    <a:pt x="131478" y="95078"/>
                  </a:lnTo>
                  <a:lnTo>
                    <a:pt x="136855" y="68440"/>
                  </a:lnTo>
                  <a:lnTo>
                    <a:pt x="131478" y="41796"/>
                  </a:lnTo>
                  <a:lnTo>
                    <a:pt x="116814" y="20042"/>
                  </a:lnTo>
                  <a:lnTo>
                    <a:pt x="95064" y="5377"/>
                  </a:lnTo>
                  <a:lnTo>
                    <a:pt x="68427" y="0"/>
                  </a:lnTo>
                  <a:close/>
                </a:path>
              </a:pathLst>
            </a:custGeom>
            <a:solidFill>
              <a:srgbClr val="739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24440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136855" y="68440"/>
                  </a:moveTo>
                  <a:lnTo>
                    <a:pt x="131478" y="95078"/>
                  </a:lnTo>
                  <a:lnTo>
                    <a:pt x="116814" y="116833"/>
                  </a:lnTo>
                  <a:lnTo>
                    <a:pt x="95064" y="131501"/>
                  </a:lnTo>
                  <a:lnTo>
                    <a:pt x="68427" y="136880"/>
                  </a:lnTo>
                  <a:lnTo>
                    <a:pt x="41790" y="131501"/>
                  </a:lnTo>
                  <a:lnTo>
                    <a:pt x="20040" y="116833"/>
                  </a:lnTo>
                  <a:lnTo>
                    <a:pt x="5376" y="95078"/>
                  </a:lnTo>
                  <a:lnTo>
                    <a:pt x="0" y="68440"/>
                  </a:lnTo>
                  <a:lnTo>
                    <a:pt x="5376" y="41796"/>
                  </a:lnTo>
                  <a:lnTo>
                    <a:pt x="20040" y="20042"/>
                  </a:lnTo>
                  <a:lnTo>
                    <a:pt x="41790" y="5377"/>
                  </a:lnTo>
                  <a:lnTo>
                    <a:pt x="68427" y="0"/>
                  </a:lnTo>
                  <a:lnTo>
                    <a:pt x="95064" y="5377"/>
                  </a:lnTo>
                  <a:lnTo>
                    <a:pt x="116814" y="20042"/>
                  </a:lnTo>
                  <a:lnTo>
                    <a:pt x="131478" y="41796"/>
                  </a:lnTo>
                  <a:lnTo>
                    <a:pt x="136855" y="6844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83749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68427" y="0"/>
                  </a:moveTo>
                  <a:lnTo>
                    <a:pt x="41796" y="5377"/>
                  </a:lnTo>
                  <a:lnTo>
                    <a:pt x="20045" y="20042"/>
                  </a:lnTo>
                  <a:lnTo>
                    <a:pt x="5378" y="41796"/>
                  </a:lnTo>
                  <a:lnTo>
                    <a:pt x="0" y="68440"/>
                  </a:lnTo>
                  <a:lnTo>
                    <a:pt x="5378" y="95078"/>
                  </a:lnTo>
                  <a:lnTo>
                    <a:pt x="20045" y="116833"/>
                  </a:lnTo>
                  <a:lnTo>
                    <a:pt x="41796" y="131501"/>
                  </a:lnTo>
                  <a:lnTo>
                    <a:pt x="68427" y="136880"/>
                  </a:lnTo>
                  <a:lnTo>
                    <a:pt x="95071" y="131501"/>
                  </a:lnTo>
                  <a:lnTo>
                    <a:pt x="116825" y="116833"/>
                  </a:lnTo>
                  <a:lnTo>
                    <a:pt x="131490" y="95078"/>
                  </a:lnTo>
                  <a:lnTo>
                    <a:pt x="136867" y="68440"/>
                  </a:lnTo>
                  <a:lnTo>
                    <a:pt x="131490" y="41796"/>
                  </a:lnTo>
                  <a:lnTo>
                    <a:pt x="116825" y="20042"/>
                  </a:lnTo>
                  <a:lnTo>
                    <a:pt x="95071" y="5377"/>
                  </a:lnTo>
                  <a:lnTo>
                    <a:pt x="68427" y="0"/>
                  </a:lnTo>
                  <a:close/>
                </a:path>
              </a:pathLst>
            </a:custGeom>
            <a:solidFill>
              <a:srgbClr val="BB6E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83749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136867" y="68440"/>
                  </a:moveTo>
                  <a:lnTo>
                    <a:pt x="131490" y="95078"/>
                  </a:lnTo>
                  <a:lnTo>
                    <a:pt x="116825" y="116833"/>
                  </a:lnTo>
                  <a:lnTo>
                    <a:pt x="95071" y="131501"/>
                  </a:lnTo>
                  <a:lnTo>
                    <a:pt x="68427" y="136880"/>
                  </a:lnTo>
                  <a:lnTo>
                    <a:pt x="41796" y="131501"/>
                  </a:lnTo>
                  <a:lnTo>
                    <a:pt x="20045" y="116833"/>
                  </a:lnTo>
                  <a:lnTo>
                    <a:pt x="5378" y="95078"/>
                  </a:lnTo>
                  <a:lnTo>
                    <a:pt x="0" y="68440"/>
                  </a:lnTo>
                  <a:lnTo>
                    <a:pt x="5378" y="41796"/>
                  </a:lnTo>
                  <a:lnTo>
                    <a:pt x="20045" y="20042"/>
                  </a:lnTo>
                  <a:lnTo>
                    <a:pt x="41796" y="5377"/>
                  </a:lnTo>
                  <a:lnTo>
                    <a:pt x="68427" y="0"/>
                  </a:lnTo>
                  <a:lnTo>
                    <a:pt x="95071" y="5377"/>
                  </a:lnTo>
                  <a:lnTo>
                    <a:pt x="116825" y="20042"/>
                  </a:lnTo>
                  <a:lnTo>
                    <a:pt x="131490" y="41796"/>
                  </a:lnTo>
                  <a:lnTo>
                    <a:pt x="136867" y="6844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41011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68427" y="0"/>
                  </a:moveTo>
                  <a:lnTo>
                    <a:pt x="41790" y="5377"/>
                  </a:lnTo>
                  <a:lnTo>
                    <a:pt x="20040" y="20042"/>
                  </a:lnTo>
                  <a:lnTo>
                    <a:pt x="5376" y="41796"/>
                  </a:lnTo>
                  <a:lnTo>
                    <a:pt x="0" y="68440"/>
                  </a:lnTo>
                  <a:lnTo>
                    <a:pt x="5376" y="95078"/>
                  </a:lnTo>
                  <a:lnTo>
                    <a:pt x="20040" y="116833"/>
                  </a:lnTo>
                  <a:lnTo>
                    <a:pt x="41790" y="131501"/>
                  </a:lnTo>
                  <a:lnTo>
                    <a:pt x="68427" y="136880"/>
                  </a:lnTo>
                  <a:lnTo>
                    <a:pt x="95064" y="131501"/>
                  </a:lnTo>
                  <a:lnTo>
                    <a:pt x="116814" y="116833"/>
                  </a:lnTo>
                  <a:lnTo>
                    <a:pt x="131478" y="95078"/>
                  </a:lnTo>
                  <a:lnTo>
                    <a:pt x="136855" y="68440"/>
                  </a:lnTo>
                  <a:lnTo>
                    <a:pt x="131478" y="41796"/>
                  </a:lnTo>
                  <a:lnTo>
                    <a:pt x="116814" y="20042"/>
                  </a:lnTo>
                  <a:lnTo>
                    <a:pt x="95064" y="5377"/>
                  </a:lnTo>
                  <a:lnTo>
                    <a:pt x="68427" y="0"/>
                  </a:lnTo>
                  <a:close/>
                </a:path>
              </a:pathLst>
            </a:custGeom>
            <a:solidFill>
              <a:srgbClr val="2B9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41011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136855" y="68440"/>
                  </a:moveTo>
                  <a:lnTo>
                    <a:pt x="131478" y="95078"/>
                  </a:lnTo>
                  <a:lnTo>
                    <a:pt x="116814" y="116833"/>
                  </a:lnTo>
                  <a:lnTo>
                    <a:pt x="95064" y="131501"/>
                  </a:lnTo>
                  <a:lnTo>
                    <a:pt x="68427" y="136880"/>
                  </a:lnTo>
                  <a:lnTo>
                    <a:pt x="41790" y="131501"/>
                  </a:lnTo>
                  <a:lnTo>
                    <a:pt x="20040" y="116833"/>
                  </a:lnTo>
                  <a:lnTo>
                    <a:pt x="5376" y="95078"/>
                  </a:lnTo>
                  <a:lnTo>
                    <a:pt x="0" y="68440"/>
                  </a:lnTo>
                  <a:lnTo>
                    <a:pt x="5376" y="41796"/>
                  </a:lnTo>
                  <a:lnTo>
                    <a:pt x="20040" y="20042"/>
                  </a:lnTo>
                  <a:lnTo>
                    <a:pt x="41790" y="5377"/>
                  </a:lnTo>
                  <a:lnTo>
                    <a:pt x="68427" y="0"/>
                  </a:lnTo>
                  <a:lnTo>
                    <a:pt x="95064" y="5377"/>
                  </a:lnTo>
                  <a:lnTo>
                    <a:pt x="116814" y="20042"/>
                  </a:lnTo>
                  <a:lnTo>
                    <a:pt x="131478" y="41796"/>
                  </a:lnTo>
                  <a:lnTo>
                    <a:pt x="136855" y="6844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98260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68427" y="0"/>
                  </a:moveTo>
                  <a:lnTo>
                    <a:pt x="41790" y="5377"/>
                  </a:lnTo>
                  <a:lnTo>
                    <a:pt x="20040" y="20042"/>
                  </a:lnTo>
                  <a:lnTo>
                    <a:pt x="5376" y="41796"/>
                  </a:lnTo>
                  <a:lnTo>
                    <a:pt x="0" y="68440"/>
                  </a:lnTo>
                  <a:lnTo>
                    <a:pt x="5376" y="95078"/>
                  </a:lnTo>
                  <a:lnTo>
                    <a:pt x="20040" y="116833"/>
                  </a:lnTo>
                  <a:lnTo>
                    <a:pt x="41790" y="131501"/>
                  </a:lnTo>
                  <a:lnTo>
                    <a:pt x="68427" y="136880"/>
                  </a:lnTo>
                  <a:lnTo>
                    <a:pt x="95066" y="131501"/>
                  </a:lnTo>
                  <a:lnTo>
                    <a:pt x="116820" y="116833"/>
                  </a:lnTo>
                  <a:lnTo>
                    <a:pt x="131489" y="95078"/>
                  </a:lnTo>
                  <a:lnTo>
                    <a:pt x="136867" y="68440"/>
                  </a:lnTo>
                  <a:lnTo>
                    <a:pt x="131489" y="41796"/>
                  </a:lnTo>
                  <a:lnTo>
                    <a:pt x="116820" y="20042"/>
                  </a:lnTo>
                  <a:lnTo>
                    <a:pt x="95066" y="5377"/>
                  </a:lnTo>
                  <a:lnTo>
                    <a:pt x="68427" y="0"/>
                  </a:lnTo>
                  <a:close/>
                </a:path>
              </a:pathLst>
            </a:custGeom>
            <a:solidFill>
              <a:srgbClr val="8D9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98260" y="7812206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59">
                  <a:moveTo>
                    <a:pt x="136867" y="68440"/>
                  </a:moveTo>
                  <a:lnTo>
                    <a:pt x="131489" y="95078"/>
                  </a:lnTo>
                  <a:lnTo>
                    <a:pt x="116820" y="116833"/>
                  </a:lnTo>
                  <a:lnTo>
                    <a:pt x="95066" y="131501"/>
                  </a:lnTo>
                  <a:lnTo>
                    <a:pt x="68427" y="136880"/>
                  </a:lnTo>
                  <a:lnTo>
                    <a:pt x="41790" y="131501"/>
                  </a:lnTo>
                  <a:lnTo>
                    <a:pt x="20040" y="116833"/>
                  </a:lnTo>
                  <a:lnTo>
                    <a:pt x="5376" y="95078"/>
                  </a:lnTo>
                  <a:lnTo>
                    <a:pt x="0" y="68440"/>
                  </a:lnTo>
                  <a:lnTo>
                    <a:pt x="5376" y="41796"/>
                  </a:lnTo>
                  <a:lnTo>
                    <a:pt x="20040" y="20042"/>
                  </a:lnTo>
                  <a:lnTo>
                    <a:pt x="41790" y="5377"/>
                  </a:lnTo>
                  <a:lnTo>
                    <a:pt x="68427" y="0"/>
                  </a:lnTo>
                  <a:lnTo>
                    <a:pt x="95066" y="5377"/>
                  </a:lnTo>
                  <a:lnTo>
                    <a:pt x="116820" y="20042"/>
                  </a:lnTo>
                  <a:lnTo>
                    <a:pt x="131489" y="41796"/>
                  </a:lnTo>
                  <a:lnTo>
                    <a:pt x="136867" y="6844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187347" y="8035421"/>
            <a:ext cx="117221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10" dirty="0">
                <a:solidFill>
                  <a:srgbClr val="D1CAC7"/>
                </a:solidFill>
                <a:latin typeface="Brandon Grotesque Bold"/>
                <a:cs typeface="Brandon Grotesque Bold"/>
              </a:rPr>
              <a:t>USE CODE:</a:t>
            </a:r>
            <a:r>
              <a:rPr sz="850" b="1" spc="-70" dirty="0">
                <a:solidFill>
                  <a:srgbClr val="D1CAC7"/>
                </a:solidFill>
                <a:latin typeface="Brandon Grotesque Bold"/>
                <a:cs typeface="Brandon Grotesque Bold"/>
              </a:rPr>
              <a:t> </a:t>
            </a:r>
            <a:r>
              <a:rPr sz="850" b="1" spc="-10" dirty="0">
                <a:solidFill>
                  <a:srgbClr val="D1CAC7"/>
                </a:solidFill>
                <a:latin typeface="Brandon Grotesque Bold"/>
                <a:cs typeface="Brandon Grotesque Bold"/>
              </a:rPr>
              <a:t>CLEAN344</a:t>
            </a:r>
            <a:endParaRPr sz="850">
              <a:latin typeface="Brandon Grotesque Bold"/>
              <a:cs typeface="Brandon Grotesque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0978" y="7558620"/>
            <a:ext cx="52578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50" b="0" spc="-70" dirty="0">
                <a:solidFill>
                  <a:srgbClr val="951B1E"/>
                </a:solidFill>
                <a:latin typeface="Brandon Grotesque Black"/>
                <a:cs typeface="Brandon Grotesque Black"/>
              </a:rPr>
              <a:t>6</a:t>
            </a:r>
            <a:r>
              <a:rPr sz="3450" b="0" dirty="0">
                <a:solidFill>
                  <a:srgbClr val="951B1E"/>
                </a:solidFill>
                <a:latin typeface="Brandon Grotesque Black"/>
                <a:cs typeface="Brandon Grotesque Black"/>
              </a:rPr>
              <a:t>0</a:t>
            </a:r>
            <a:endParaRPr sz="3450">
              <a:latin typeface="Brandon Grotesque Black"/>
              <a:cs typeface="Brandon Grotesque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01395" y="7363093"/>
            <a:ext cx="64643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00" b="0" spc="-30" dirty="0">
                <a:solidFill>
                  <a:srgbClr val="951B1E"/>
                </a:solidFill>
                <a:latin typeface="Brandon Grotesque Black"/>
                <a:cs typeface="Brandon Grotesque Black"/>
              </a:rPr>
              <a:t>NOW</a:t>
            </a:r>
            <a:r>
              <a:rPr sz="3225" b="0" spc="-44" baseline="-32299" dirty="0">
                <a:solidFill>
                  <a:srgbClr val="951B1E"/>
                </a:solidFill>
                <a:latin typeface="Brandon Grotesque Medium"/>
                <a:cs typeface="Brandon Grotesque Medium"/>
              </a:rPr>
              <a:t>¢</a:t>
            </a:r>
            <a:endParaRPr sz="3225" baseline="-32299">
              <a:latin typeface="Brandon Grotesque Medium"/>
              <a:cs typeface="Brandon Grotesque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8524" y="7894900"/>
            <a:ext cx="14097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0" spc="15" dirty="0">
                <a:solidFill>
                  <a:srgbClr val="951B1E"/>
                </a:solidFill>
                <a:latin typeface="Brandon Grotesque Light"/>
                <a:cs typeface="Brandon Grotesque Light"/>
              </a:rPr>
              <a:t>EA</a:t>
            </a:r>
            <a:endParaRPr sz="700">
              <a:latin typeface="Brandon Grotesque Light"/>
              <a:cs typeface="Brandon Grotesque Ligh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44815" y="8130133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559" y="0"/>
                </a:lnTo>
                <a:lnTo>
                  <a:pt x="0" y="0"/>
                </a:lnTo>
                <a:close/>
              </a:path>
            </a:pathLst>
          </a:custGeom>
          <a:ln w="5740">
            <a:solidFill>
              <a:srgbClr val="D1CA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906721" y="8029380"/>
            <a:ext cx="641985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00" spc="-5" dirty="0">
                <a:solidFill>
                  <a:srgbClr val="D1CAC7"/>
                </a:solidFill>
                <a:latin typeface="Avenir"/>
                <a:cs typeface="Avenir"/>
              </a:rPr>
              <a:t>WAS </a:t>
            </a:r>
            <a:r>
              <a:rPr sz="900" dirty="0">
                <a:solidFill>
                  <a:srgbClr val="D1CAC7"/>
                </a:solidFill>
                <a:latin typeface="Avenir"/>
                <a:cs typeface="Avenir"/>
              </a:rPr>
              <a:t>66</a:t>
            </a:r>
            <a:r>
              <a:rPr sz="1350" baseline="15432" dirty="0">
                <a:solidFill>
                  <a:srgbClr val="D1CAC7"/>
                </a:solidFill>
                <a:latin typeface="Avenir"/>
                <a:cs typeface="Avenir"/>
              </a:rPr>
              <a:t>¢</a:t>
            </a:r>
            <a:r>
              <a:rPr sz="1350" spc="-195" baseline="15432" dirty="0">
                <a:solidFill>
                  <a:srgbClr val="D1CAC7"/>
                </a:solidFill>
                <a:latin typeface="Avenir"/>
                <a:cs typeface="Avenir"/>
              </a:rPr>
              <a:t> </a:t>
            </a:r>
            <a:r>
              <a:rPr sz="600" b="0" spc="15" baseline="48611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EA</a:t>
            </a:r>
            <a:endParaRPr sz="600" baseline="48611">
              <a:latin typeface="Brandon Grotesque Regular"/>
              <a:cs typeface="Brandon Grotesque Regul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4759" y="6390629"/>
            <a:ext cx="2602865" cy="1144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0"/>
              </a:spcBef>
            </a:pPr>
            <a:r>
              <a:rPr sz="1500" b="1" spc="-45" dirty="0">
                <a:solidFill>
                  <a:srgbClr val="E6E7E8"/>
                </a:solidFill>
                <a:latin typeface="Brandon Grotesque Bold"/>
                <a:cs typeface="Brandon Grotesque Bold"/>
              </a:rPr>
              <a:t>A. </a:t>
            </a:r>
            <a:r>
              <a:rPr sz="1500" b="1" spc="-40" dirty="0">
                <a:solidFill>
                  <a:srgbClr val="E6E7E8"/>
                </a:solidFill>
                <a:latin typeface="Brandon Grotesque Bold"/>
                <a:cs typeface="Brandon Grotesque Bold"/>
              </a:rPr>
              <a:t>Javalina</a:t>
            </a:r>
            <a:r>
              <a:rPr sz="1275" b="1" spc="-60" baseline="32679" dirty="0">
                <a:solidFill>
                  <a:srgbClr val="E6E7E8"/>
                </a:solidFill>
                <a:latin typeface="Brandon Grotesque Bold"/>
                <a:cs typeface="Brandon Grotesque Bold"/>
              </a:rPr>
              <a:t>® </a:t>
            </a:r>
            <a:r>
              <a:rPr sz="1500" b="1" spc="-55" dirty="0">
                <a:solidFill>
                  <a:srgbClr val="E6E7E8"/>
                </a:solidFill>
                <a:latin typeface="Brandon Grotesque Bold"/>
                <a:cs typeface="Brandon Grotesque Bold"/>
              </a:rPr>
              <a:t>Pure</a:t>
            </a:r>
            <a:r>
              <a:rPr sz="1500" b="1" spc="-70" dirty="0">
                <a:solidFill>
                  <a:srgbClr val="E6E7E8"/>
                </a:solidFill>
                <a:latin typeface="Brandon Grotesque Bold"/>
                <a:cs typeface="Brandon Grotesque Bold"/>
              </a:rPr>
              <a:t> </a:t>
            </a:r>
            <a:r>
              <a:rPr sz="12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(300)</a:t>
            </a:r>
            <a:endParaRPr sz="1200">
              <a:latin typeface="Brandon Grotesque Regular"/>
              <a:cs typeface="Brandon Grotesque Regular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An </a:t>
            </a:r>
            <a:r>
              <a:rPr sz="1000" b="0" spc="-1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EPA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approved antimicrobial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additive is</a:t>
            </a:r>
            <a:r>
              <a:rPr sz="1000" b="0" spc="1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molded</a:t>
            </a:r>
            <a:endParaRPr sz="1000">
              <a:latin typeface="Brandon Grotesque Regular"/>
              <a:cs typeface="Brandon Grotesque Regular"/>
            </a:endParaRPr>
          </a:p>
          <a:p>
            <a:pPr marL="38100" marR="30480">
              <a:lnSpc>
                <a:spcPct val="116700"/>
              </a:lnSpc>
            </a:pP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into the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pen’s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plastic components. </a:t>
            </a:r>
            <a:r>
              <a:rPr sz="1000" b="0" spc="-1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Fashion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forward  trim colors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inspired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by the popular </a:t>
            </a:r>
            <a:r>
              <a:rPr sz="10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Morandi</a:t>
            </a:r>
            <a:r>
              <a:rPr sz="1000" b="0" spc="-3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10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palette.</a:t>
            </a:r>
            <a:endParaRPr sz="1000">
              <a:latin typeface="Brandon Grotesque Regular"/>
              <a:cs typeface="Brandon Grotesque Regular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9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Ink:Black</a:t>
            </a:r>
            <a:endParaRPr sz="900">
              <a:latin typeface="Brandon Grotesque Regular"/>
              <a:cs typeface="Brandon Grotesque Regular"/>
            </a:endParaRPr>
          </a:p>
          <a:p>
            <a:pPr marL="38100">
              <a:lnSpc>
                <a:spcPct val="100000"/>
              </a:lnSpc>
            </a:pPr>
            <a:r>
              <a:rPr sz="9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Min. Qty:</a:t>
            </a:r>
            <a:r>
              <a:rPr sz="9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250</a:t>
            </a:r>
            <a:endParaRPr sz="900">
              <a:latin typeface="Brandon Grotesque Regular"/>
              <a:cs typeface="Brandon Grotesque Regular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99694" y="7567236"/>
            <a:ext cx="784225" cy="143510"/>
            <a:chOff x="899694" y="7567236"/>
            <a:chExt cx="784225" cy="143510"/>
          </a:xfrm>
        </p:grpSpPr>
        <p:sp>
          <p:nvSpPr>
            <p:cNvPr id="22" name="object 22"/>
            <p:cNvSpPr/>
            <p:nvPr/>
          </p:nvSpPr>
          <p:spPr>
            <a:xfrm>
              <a:off x="899694" y="7567236"/>
              <a:ext cx="302533" cy="1432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24071" y="7567236"/>
              <a:ext cx="459788" cy="1432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67549" y="7793626"/>
            <a:ext cx="121793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10" dirty="0">
                <a:solidFill>
                  <a:srgbClr val="D1CAC7"/>
                </a:solidFill>
                <a:latin typeface="Brandon Grotesque Bold"/>
                <a:cs typeface="Brandon Grotesque Bold"/>
              </a:rPr>
              <a:t>USE CODE:</a:t>
            </a:r>
            <a:r>
              <a:rPr sz="850" b="1" spc="-90" dirty="0">
                <a:solidFill>
                  <a:srgbClr val="D1CAC7"/>
                </a:solidFill>
                <a:latin typeface="Brandon Grotesque Bold"/>
                <a:cs typeface="Brandon Grotesque Bold"/>
              </a:rPr>
              <a:t> </a:t>
            </a:r>
            <a:r>
              <a:rPr sz="850" b="1" spc="-5" dirty="0">
                <a:solidFill>
                  <a:srgbClr val="D1CAC7"/>
                </a:solidFill>
                <a:latin typeface="Brandon Grotesque Bold"/>
                <a:cs typeface="Brandon Grotesque Bold"/>
              </a:rPr>
              <a:t>CLEAN3OO</a:t>
            </a:r>
            <a:endParaRPr sz="850">
              <a:latin typeface="Brandon Grotesque Bold"/>
              <a:cs typeface="Brandon Grotesque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03790" y="7558620"/>
            <a:ext cx="50482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50" b="0" dirty="0">
                <a:solidFill>
                  <a:srgbClr val="951B1E"/>
                </a:solidFill>
                <a:latin typeface="Brandon Grotesque Black"/>
                <a:cs typeface="Brandon Grotesque Black"/>
              </a:rPr>
              <a:t>4</a:t>
            </a:r>
            <a:r>
              <a:rPr sz="3450" b="0" u="sng" dirty="0">
                <a:solidFill>
                  <a:srgbClr val="951B1E"/>
                </a:solidFill>
                <a:uFill>
                  <a:solidFill>
                    <a:srgbClr val="D1CAC7"/>
                  </a:solidFill>
                </a:uFill>
                <a:latin typeface="Brandon Grotesque Black"/>
                <a:cs typeface="Brandon Grotesque Black"/>
              </a:rPr>
              <a:t>7</a:t>
            </a:r>
            <a:endParaRPr sz="3450">
              <a:latin typeface="Brandon Grotesque Black"/>
              <a:cs typeface="Brandon Grotesque Blac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04213" y="7363093"/>
            <a:ext cx="67183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00" b="0" spc="20" dirty="0">
                <a:solidFill>
                  <a:srgbClr val="951B1E"/>
                </a:solidFill>
                <a:latin typeface="Brandon Grotesque Black"/>
                <a:cs typeface="Brandon Grotesque Black"/>
              </a:rPr>
              <a:t>NOW</a:t>
            </a:r>
            <a:r>
              <a:rPr sz="3225" b="0" spc="30" baseline="-32299" dirty="0">
                <a:solidFill>
                  <a:srgbClr val="951B1E"/>
                </a:solidFill>
                <a:latin typeface="Brandon Grotesque Medium"/>
                <a:cs typeface="Brandon Grotesque Medium"/>
              </a:rPr>
              <a:t>¢</a:t>
            </a:r>
            <a:endParaRPr sz="3225" baseline="-32299">
              <a:latin typeface="Brandon Grotesque Medium"/>
              <a:cs typeface="Brandon Grotesque Mediu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0388" y="7894900"/>
            <a:ext cx="14097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b="0" spc="15" dirty="0">
                <a:solidFill>
                  <a:srgbClr val="951B1E"/>
                </a:solidFill>
                <a:latin typeface="Brandon Grotesque Light"/>
                <a:cs typeface="Brandon Grotesque Light"/>
              </a:rPr>
              <a:t>EA</a:t>
            </a:r>
            <a:endParaRPr sz="700">
              <a:latin typeface="Brandon Grotesque Light"/>
              <a:cs typeface="Brandon Grotesque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09533" y="8029380"/>
            <a:ext cx="641985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00" spc="-5" dirty="0">
                <a:solidFill>
                  <a:srgbClr val="D1CAC7"/>
                </a:solidFill>
                <a:latin typeface="Avenir"/>
                <a:cs typeface="Avenir"/>
              </a:rPr>
              <a:t>WAS </a:t>
            </a:r>
            <a:r>
              <a:rPr sz="900" dirty="0">
                <a:solidFill>
                  <a:srgbClr val="D1CAC7"/>
                </a:solidFill>
                <a:latin typeface="Avenir"/>
                <a:cs typeface="Avenir"/>
              </a:rPr>
              <a:t>52</a:t>
            </a:r>
            <a:r>
              <a:rPr sz="1350" baseline="15432" dirty="0">
                <a:solidFill>
                  <a:srgbClr val="D1CAC7"/>
                </a:solidFill>
                <a:latin typeface="Avenir"/>
                <a:cs typeface="Avenir"/>
              </a:rPr>
              <a:t>¢</a:t>
            </a:r>
            <a:r>
              <a:rPr sz="1350" spc="-195" baseline="15432" dirty="0">
                <a:solidFill>
                  <a:srgbClr val="D1CAC7"/>
                </a:solidFill>
                <a:latin typeface="Avenir"/>
                <a:cs typeface="Avenir"/>
              </a:rPr>
              <a:t> </a:t>
            </a:r>
            <a:r>
              <a:rPr sz="600" b="0" spc="15" baseline="48611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EA</a:t>
            </a:r>
            <a:endParaRPr sz="600" baseline="48611">
              <a:latin typeface="Brandon Grotesque Regular"/>
              <a:cs typeface="Brandon Grotesque Regular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2 </a:t>
            </a:r>
            <a:r>
              <a:rPr spc="25" dirty="0"/>
              <a:t>PROMO</a:t>
            </a:r>
            <a:r>
              <a:rPr spc="-10" dirty="0"/>
              <a:t> </a:t>
            </a:r>
            <a:r>
              <a:rPr spc="30" dirty="0"/>
              <a:t>DEALS</a:t>
            </a:r>
          </a:p>
        </p:txBody>
      </p:sp>
      <p:sp>
        <p:nvSpPr>
          <p:cNvPr id="30" name="object 30"/>
          <p:cNvSpPr/>
          <p:nvPr/>
        </p:nvSpPr>
        <p:spPr>
          <a:xfrm>
            <a:off x="1074675" y="0"/>
            <a:ext cx="152260" cy="2382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908677" y="2260"/>
            <a:ext cx="385445" cy="258445"/>
            <a:chOff x="1908677" y="2260"/>
            <a:chExt cx="385445" cy="258445"/>
          </a:xfrm>
        </p:grpSpPr>
        <p:sp>
          <p:nvSpPr>
            <p:cNvPr id="32" name="object 32"/>
            <p:cNvSpPr/>
            <p:nvPr/>
          </p:nvSpPr>
          <p:spPr>
            <a:xfrm>
              <a:off x="2132378" y="247514"/>
              <a:ext cx="635" cy="8890"/>
            </a:xfrm>
            <a:custGeom>
              <a:avLst/>
              <a:gdLst/>
              <a:ahLst/>
              <a:cxnLst/>
              <a:rect l="l" t="t" r="r" b="b"/>
              <a:pathLst>
                <a:path w="635" h="8889">
                  <a:moveTo>
                    <a:pt x="0" y="0"/>
                  </a:moveTo>
                  <a:lnTo>
                    <a:pt x="448" y="8746"/>
                  </a:lnTo>
                </a:path>
              </a:pathLst>
            </a:custGeom>
            <a:ln w="8293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08677" y="2260"/>
              <a:ext cx="385192" cy="21018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295487" y="0"/>
            <a:ext cx="527050" cy="258445"/>
            <a:chOff x="1295487" y="0"/>
            <a:chExt cx="527050" cy="258445"/>
          </a:xfrm>
        </p:grpSpPr>
        <p:sp>
          <p:nvSpPr>
            <p:cNvPr id="35" name="object 35"/>
            <p:cNvSpPr/>
            <p:nvPr/>
          </p:nvSpPr>
          <p:spPr>
            <a:xfrm>
              <a:off x="1522420" y="189096"/>
              <a:ext cx="136826" cy="6772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657705" y="2260"/>
              <a:ext cx="164663" cy="2153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95487" y="0"/>
              <a:ext cx="194933" cy="14891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9479" y="2260"/>
            <a:ext cx="285115" cy="415925"/>
            <a:chOff x="9479" y="2260"/>
            <a:chExt cx="285115" cy="415925"/>
          </a:xfrm>
        </p:grpSpPr>
        <p:sp>
          <p:nvSpPr>
            <p:cNvPr id="39" name="object 39"/>
            <p:cNvSpPr/>
            <p:nvPr/>
          </p:nvSpPr>
          <p:spPr>
            <a:xfrm>
              <a:off x="175802" y="322850"/>
              <a:ext cx="31115" cy="95250"/>
            </a:xfrm>
            <a:custGeom>
              <a:avLst/>
              <a:gdLst/>
              <a:ahLst/>
              <a:cxnLst/>
              <a:rect l="l" t="t" r="r" b="b"/>
              <a:pathLst>
                <a:path w="31114" h="95250">
                  <a:moveTo>
                    <a:pt x="16414" y="0"/>
                  </a:moveTo>
                  <a:lnTo>
                    <a:pt x="0" y="51694"/>
                  </a:lnTo>
                  <a:lnTo>
                    <a:pt x="717" y="81424"/>
                  </a:lnTo>
                  <a:lnTo>
                    <a:pt x="1377" y="94836"/>
                  </a:lnTo>
                  <a:lnTo>
                    <a:pt x="8412" y="95050"/>
                  </a:lnTo>
                  <a:lnTo>
                    <a:pt x="15447" y="94950"/>
                  </a:lnTo>
                  <a:lnTo>
                    <a:pt x="22471" y="94536"/>
                  </a:lnTo>
                  <a:lnTo>
                    <a:pt x="29470" y="93807"/>
                  </a:lnTo>
                  <a:lnTo>
                    <a:pt x="30015" y="70804"/>
                  </a:lnTo>
                  <a:lnTo>
                    <a:pt x="30887" y="47261"/>
                  </a:lnTo>
                  <a:lnTo>
                    <a:pt x="30972" y="23795"/>
                  </a:lnTo>
                  <a:lnTo>
                    <a:pt x="29152" y="1021"/>
                  </a:lnTo>
                  <a:lnTo>
                    <a:pt x="16414" y="0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008" y="2272"/>
              <a:ext cx="253365" cy="334010"/>
            </a:xfrm>
            <a:custGeom>
              <a:avLst/>
              <a:gdLst/>
              <a:ahLst/>
              <a:cxnLst/>
              <a:rect l="l" t="t" r="r" b="b"/>
              <a:pathLst>
                <a:path w="253365" h="334010">
                  <a:moveTo>
                    <a:pt x="253352" y="224053"/>
                  </a:moveTo>
                  <a:lnTo>
                    <a:pt x="240182" y="195973"/>
                  </a:lnTo>
                  <a:lnTo>
                    <a:pt x="222821" y="164376"/>
                  </a:lnTo>
                  <a:lnTo>
                    <a:pt x="210947" y="144424"/>
                  </a:lnTo>
                  <a:lnTo>
                    <a:pt x="233781" y="144564"/>
                  </a:lnTo>
                  <a:lnTo>
                    <a:pt x="223647" y="122948"/>
                  </a:lnTo>
                  <a:lnTo>
                    <a:pt x="210286" y="98640"/>
                  </a:lnTo>
                  <a:lnTo>
                    <a:pt x="195440" y="73672"/>
                  </a:lnTo>
                  <a:lnTo>
                    <a:pt x="189306" y="63817"/>
                  </a:lnTo>
                  <a:lnTo>
                    <a:pt x="213207" y="64566"/>
                  </a:lnTo>
                  <a:lnTo>
                    <a:pt x="179984" y="17411"/>
                  </a:lnTo>
                  <a:lnTo>
                    <a:pt x="172618" y="4965"/>
                  </a:lnTo>
                  <a:lnTo>
                    <a:pt x="169938" y="0"/>
                  </a:lnTo>
                  <a:lnTo>
                    <a:pt x="129108" y="0"/>
                  </a:lnTo>
                  <a:lnTo>
                    <a:pt x="104952" y="47053"/>
                  </a:lnTo>
                  <a:lnTo>
                    <a:pt x="96278" y="60896"/>
                  </a:lnTo>
                  <a:lnTo>
                    <a:pt x="117284" y="61556"/>
                  </a:lnTo>
                  <a:lnTo>
                    <a:pt x="106172" y="78638"/>
                  </a:lnTo>
                  <a:lnTo>
                    <a:pt x="92811" y="99644"/>
                  </a:lnTo>
                  <a:lnTo>
                    <a:pt x="79705" y="120789"/>
                  </a:lnTo>
                  <a:lnTo>
                    <a:pt x="66814" y="142074"/>
                  </a:lnTo>
                  <a:lnTo>
                    <a:pt x="84810" y="142621"/>
                  </a:lnTo>
                  <a:lnTo>
                    <a:pt x="70154" y="165684"/>
                  </a:lnTo>
                  <a:lnTo>
                    <a:pt x="53098" y="193167"/>
                  </a:lnTo>
                  <a:lnTo>
                    <a:pt x="36360" y="220827"/>
                  </a:lnTo>
                  <a:lnTo>
                    <a:pt x="67030" y="221754"/>
                  </a:lnTo>
                  <a:lnTo>
                    <a:pt x="45123" y="256222"/>
                  </a:lnTo>
                  <a:lnTo>
                    <a:pt x="22352" y="292925"/>
                  </a:lnTo>
                  <a:lnTo>
                    <a:pt x="0" y="329869"/>
                  </a:lnTo>
                  <a:lnTo>
                    <a:pt x="95262" y="332498"/>
                  </a:lnTo>
                  <a:lnTo>
                    <a:pt x="217728" y="333908"/>
                  </a:lnTo>
                  <a:lnTo>
                    <a:pt x="217728" y="253987"/>
                  </a:lnTo>
                  <a:lnTo>
                    <a:pt x="248653" y="253987"/>
                  </a:lnTo>
                  <a:lnTo>
                    <a:pt x="230797" y="223989"/>
                  </a:lnTo>
                  <a:lnTo>
                    <a:pt x="253352" y="224053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7245" y="22379"/>
              <a:ext cx="77470" cy="31115"/>
            </a:xfrm>
            <a:custGeom>
              <a:avLst/>
              <a:gdLst/>
              <a:ahLst/>
              <a:cxnLst/>
              <a:rect l="l" t="t" r="r" b="b"/>
              <a:pathLst>
                <a:path w="77470" h="31115">
                  <a:moveTo>
                    <a:pt x="14389" y="0"/>
                  </a:moveTo>
                  <a:lnTo>
                    <a:pt x="29480" y="5634"/>
                  </a:lnTo>
                  <a:lnTo>
                    <a:pt x="45372" y="8302"/>
                  </a:lnTo>
                  <a:lnTo>
                    <a:pt x="61486" y="7965"/>
                  </a:lnTo>
                  <a:lnTo>
                    <a:pt x="77241" y="4584"/>
                  </a:lnTo>
                  <a:lnTo>
                    <a:pt x="74028" y="11811"/>
                  </a:lnTo>
                  <a:lnTo>
                    <a:pt x="30659" y="29467"/>
                  </a:lnTo>
                  <a:lnTo>
                    <a:pt x="15363" y="31037"/>
                  </a:lnTo>
                  <a:lnTo>
                    <a:pt x="0" y="304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5342" y="74444"/>
              <a:ext cx="90805" cy="26034"/>
            </a:xfrm>
            <a:custGeom>
              <a:avLst/>
              <a:gdLst/>
              <a:ahLst/>
              <a:cxnLst/>
              <a:rect l="l" t="t" r="r" b="b"/>
              <a:pathLst>
                <a:path w="90804" h="26034">
                  <a:moveTo>
                    <a:pt x="0" y="10058"/>
                  </a:moveTo>
                  <a:lnTo>
                    <a:pt x="3441" y="16167"/>
                  </a:lnTo>
                  <a:lnTo>
                    <a:pt x="9575" y="20459"/>
                  </a:lnTo>
                  <a:lnTo>
                    <a:pt x="16205" y="22733"/>
                  </a:lnTo>
                  <a:lnTo>
                    <a:pt x="22834" y="25019"/>
                  </a:lnTo>
                  <a:lnTo>
                    <a:pt x="29972" y="25438"/>
                  </a:lnTo>
                  <a:lnTo>
                    <a:pt x="36982" y="25184"/>
                  </a:lnTo>
                  <a:lnTo>
                    <a:pt x="52419" y="23327"/>
                  </a:lnTo>
                  <a:lnTo>
                    <a:pt x="67232" y="18678"/>
                  </a:lnTo>
                  <a:lnTo>
                    <a:pt x="80375" y="10985"/>
                  </a:lnTo>
                  <a:lnTo>
                    <a:pt x="90805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4193" y="102363"/>
              <a:ext cx="128270" cy="31115"/>
            </a:xfrm>
            <a:custGeom>
              <a:avLst/>
              <a:gdLst/>
              <a:ahLst/>
              <a:cxnLst/>
              <a:rect l="l" t="t" r="r" b="b"/>
              <a:pathLst>
                <a:path w="128270" h="31114">
                  <a:moveTo>
                    <a:pt x="0" y="0"/>
                  </a:moveTo>
                  <a:lnTo>
                    <a:pt x="32296" y="25742"/>
                  </a:lnTo>
                  <a:lnTo>
                    <a:pt x="74168" y="30937"/>
                  </a:lnTo>
                  <a:lnTo>
                    <a:pt x="88340" y="30564"/>
                  </a:lnTo>
                  <a:lnTo>
                    <a:pt x="102404" y="28881"/>
                  </a:lnTo>
                  <a:lnTo>
                    <a:pt x="115799" y="25123"/>
                  </a:lnTo>
                  <a:lnTo>
                    <a:pt x="127965" y="185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2605" y="100236"/>
              <a:ext cx="140335" cy="69215"/>
            </a:xfrm>
            <a:custGeom>
              <a:avLst/>
              <a:gdLst/>
              <a:ahLst/>
              <a:cxnLst/>
              <a:rect l="l" t="t" r="r" b="b"/>
              <a:pathLst>
                <a:path w="140335" h="69214">
                  <a:moveTo>
                    <a:pt x="140271" y="0"/>
                  </a:moveTo>
                  <a:lnTo>
                    <a:pt x="113403" y="30706"/>
                  </a:lnTo>
                  <a:lnTo>
                    <a:pt x="79365" y="53293"/>
                  </a:lnTo>
                  <a:lnTo>
                    <a:pt x="40712" y="66506"/>
                  </a:lnTo>
                  <a:lnTo>
                    <a:pt x="0" y="69088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6744" y="173165"/>
              <a:ext cx="169545" cy="38735"/>
            </a:xfrm>
            <a:custGeom>
              <a:avLst/>
              <a:gdLst/>
              <a:ahLst/>
              <a:cxnLst/>
              <a:rect l="l" t="t" r="r" b="b"/>
              <a:pathLst>
                <a:path w="169545" h="38735">
                  <a:moveTo>
                    <a:pt x="0" y="17792"/>
                  </a:moveTo>
                  <a:lnTo>
                    <a:pt x="42849" y="36228"/>
                  </a:lnTo>
                  <a:lnTo>
                    <a:pt x="73786" y="38289"/>
                  </a:lnTo>
                  <a:lnTo>
                    <a:pt x="88819" y="37849"/>
                  </a:lnTo>
                  <a:lnTo>
                    <a:pt x="126619" y="32775"/>
                  </a:lnTo>
                  <a:lnTo>
                    <a:pt x="161710" y="14119"/>
                  </a:lnTo>
                  <a:lnTo>
                    <a:pt x="166215" y="7473"/>
                  </a:lnTo>
                  <a:lnTo>
                    <a:pt x="169087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6661" y="200905"/>
              <a:ext cx="203200" cy="92075"/>
            </a:xfrm>
            <a:custGeom>
              <a:avLst/>
              <a:gdLst/>
              <a:ahLst/>
              <a:cxnLst/>
              <a:rect l="l" t="t" r="r" b="b"/>
              <a:pathLst>
                <a:path w="203200" h="92075">
                  <a:moveTo>
                    <a:pt x="202857" y="0"/>
                  </a:moveTo>
                  <a:lnTo>
                    <a:pt x="173604" y="44042"/>
                  </a:lnTo>
                  <a:lnTo>
                    <a:pt x="130187" y="74739"/>
                  </a:lnTo>
                  <a:lnTo>
                    <a:pt x="79290" y="89663"/>
                  </a:lnTo>
                  <a:lnTo>
                    <a:pt x="52672" y="91546"/>
                  </a:lnTo>
                  <a:lnTo>
                    <a:pt x="26022" y="90004"/>
                  </a:lnTo>
                  <a:lnTo>
                    <a:pt x="18741" y="88862"/>
                  </a:lnTo>
                  <a:lnTo>
                    <a:pt x="11649" y="86904"/>
                  </a:lnTo>
                  <a:lnTo>
                    <a:pt x="5237" y="83734"/>
                  </a:lnTo>
                  <a:lnTo>
                    <a:pt x="0" y="78955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9087" y="240704"/>
              <a:ext cx="160020" cy="62230"/>
            </a:xfrm>
            <a:custGeom>
              <a:avLst/>
              <a:gdLst/>
              <a:ahLst/>
              <a:cxnLst/>
              <a:rect l="l" t="t" r="r" b="b"/>
              <a:pathLst>
                <a:path w="160020" h="62229">
                  <a:moveTo>
                    <a:pt x="0" y="0"/>
                  </a:moveTo>
                  <a:lnTo>
                    <a:pt x="50895" y="26911"/>
                  </a:lnTo>
                  <a:lnTo>
                    <a:pt x="105333" y="46736"/>
                  </a:lnTo>
                  <a:lnTo>
                    <a:pt x="132231" y="55363"/>
                  </a:lnTo>
                  <a:lnTo>
                    <a:pt x="159661" y="61956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767" y="100354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10" h="22860">
                  <a:moveTo>
                    <a:pt x="0" y="0"/>
                  </a:moveTo>
                  <a:lnTo>
                    <a:pt x="2324" y="7188"/>
                  </a:lnTo>
                  <a:lnTo>
                    <a:pt x="3568" y="14719"/>
                  </a:lnTo>
                  <a:lnTo>
                    <a:pt x="3695" y="22263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164" y="115545"/>
              <a:ext cx="1270" cy="29845"/>
            </a:xfrm>
            <a:custGeom>
              <a:avLst/>
              <a:gdLst/>
              <a:ahLst/>
              <a:cxnLst/>
              <a:rect l="l" t="t" r="r" b="b"/>
              <a:pathLst>
                <a:path w="1270" h="29844">
                  <a:moveTo>
                    <a:pt x="647" y="0"/>
                  </a:moveTo>
                  <a:lnTo>
                    <a:pt x="907" y="7339"/>
                  </a:lnTo>
                  <a:lnTo>
                    <a:pt x="885" y="14682"/>
                  </a:lnTo>
                  <a:lnTo>
                    <a:pt x="583" y="22018"/>
                  </a:lnTo>
                  <a:lnTo>
                    <a:pt x="0" y="2933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5756" y="161025"/>
              <a:ext cx="6350" cy="24765"/>
            </a:xfrm>
            <a:custGeom>
              <a:avLst/>
              <a:gdLst/>
              <a:ahLst/>
              <a:cxnLst/>
              <a:rect l="l" t="t" r="r" b="b"/>
              <a:pathLst>
                <a:path w="6350" h="24764">
                  <a:moveTo>
                    <a:pt x="6057" y="0"/>
                  </a:moveTo>
                  <a:lnTo>
                    <a:pt x="0" y="0"/>
                  </a:lnTo>
                  <a:lnTo>
                    <a:pt x="0" y="24257"/>
                  </a:lnTo>
                  <a:lnTo>
                    <a:pt x="6057" y="24257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508" y="184268"/>
              <a:ext cx="2540" cy="37465"/>
            </a:xfrm>
            <a:custGeom>
              <a:avLst/>
              <a:gdLst/>
              <a:ahLst/>
              <a:cxnLst/>
              <a:rect l="l" t="t" r="r" b="b"/>
              <a:pathLst>
                <a:path w="2539" h="37464">
                  <a:moveTo>
                    <a:pt x="116" y="0"/>
                  </a:moveTo>
                  <a:lnTo>
                    <a:pt x="0" y="9374"/>
                  </a:lnTo>
                  <a:lnTo>
                    <a:pt x="297" y="18743"/>
                  </a:lnTo>
                  <a:lnTo>
                    <a:pt x="1009" y="28091"/>
                  </a:lnTo>
                  <a:lnTo>
                    <a:pt x="2135" y="37401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29" y="245907"/>
              <a:ext cx="1905" cy="18415"/>
            </a:xfrm>
            <a:custGeom>
              <a:avLst/>
              <a:gdLst/>
              <a:ahLst/>
              <a:cxnLst/>
              <a:rect l="l" t="t" r="r" b="b"/>
              <a:pathLst>
                <a:path w="1904" h="18414">
                  <a:moveTo>
                    <a:pt x="0" y="0"/>
                  </a:moveTo>
                  <a:lnTo>
                    <a:pt x="1079" y="5994"/>
                  </a:lnTo>
                  <a:lnTo>
                    <a:pt x="1384" y="12128"/>
                  </a:lnTo>
                  <a:lnTo>
                    <a:pt x="927" y="18199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4853" y="214591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6057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6057" y="11112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325" y="181216"/>
              <a:ext cx="1905" cy="26670"/>
            </a:xfrm>
            <a:custGeom>
              <a:avLst/>
              <a:gdLst/>
              <a:ahLst/>
              <a:cxnLst/>
              <a:rect l="l" t="t" r="r" b="b"/>
              <a:pathLst>
                <a:path w="1905" h="26670">
                  <a:moveTo>
                    <a:pt x="0" y="0"/>
                  </a:moveTo>
                  <a:lnTo>
                    <a:pt x="459" y="6572"/>
                  </a:lnTo>
                  <a:lnTo>
                    <a:pt x="920" y="13144"/>
                  </a:lnTo>
                  <a:lnTo>
                    <a:pt x="1382" y="19716"/>
                  </a:lnTo>
                  <a:lnTo>
                    <a:pt x="1841" y="26288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3455" y="256009"/>
              <a:ext cx="1905" cy="14604"/>
            </a:xfrm>
            <a:custGeom>
              <a:avLst/>
              <a:gdLst/>
              <a:ahLst/>
              <a:cxnLst/>
              <a:rect l="l" t="t" r="r" b="b"/>
              <a:pathLst>
                <a:path w="1904" h="14604">
                  <a:moveTo>
                    <a:pt x="1435" y="0"/>
                  </a:moveTo>
                  <a:lnTo>
                    <a:pt x="304" y="4622"/>
                  </a:lnTo>
                  <a:lnTo>
                    <a:pt x="0" y="9436"/>
                  </a:lnTo>
                  <a:lnTo>
                    <a:pt x="507" y="14160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325" y="69056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347682" y="6637"/>
            <a:ext cx="310515" cy="254635"/>
            <a:chOff x="347682" y="6637"/>
            <a:chExt cx="310515" cy="254635"/>
          </a:xfrm>
        </p:grpSpPr>
        <p:sp>
          <p:nvSpPr>
            <p:cNvPr id="58" name="object 58"/>
            <p:cNvSpPr/>
            <p:nvPr/>
          </p:nvSpPr>
          <p:spPr>
            <a:xfrm>
              <a:off x="446031" y="183170"/>
              <a:ext cx="64594" cy="7502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21289" y="6637"/>
              <a:ext cx="136366" cy="14778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52115" y="237294"/>
              <a:ext cx="1905" cy="19050"/>
            </a:xfrm>
            <a:custGeom>
              <a:avLst/>
              <a:gdLst/>
              <a:ahLst/>
              <a:cxnLst/>
              <a:rect l="l" t="t" r="r" b="b"/>
              <a:pathLst>
                <a:path w="1904" h="19050">
                  <a:moveTo>
                    <a:pt x="0" y="0"/>
                  </a:moveTo>
                  <a:lnTo>
                    <a:pt x="213" y="7738"/>
                  </a:lnTo>
                  <a:lnTo>
                    <a:pt x="1020" y="15436"/>
                  </a:lnTo>
                  <a:lnTo>
                    <a:pt x="1667" y="18966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80052" y="192986"/>
              <a:ext cx="8890" cy="26670"/>
            </a:xfrm>
            <a:custGeom>
              <a:avLst/>
              <a:gdLst/>
              <a:ahLst/>
              <a:cxnLst/>
              <a:rect l="l" t="t" r="r" b="b"/>
              <a:pathLst>
                <a:path w="8889" h="26670">
                  <a:moveTo>
                    <a:pt x="8864" y="0"/>
                  </a:moveTo>
                  <a:lnTo>
                    <a:pt x="0" y="0"/>
                  </a:lnTo>
                  <a:lnTo>
                    <a:pt x="0" y="26581"/>
                  </a:lnTo>
                  <a:lnTo>
                    <a:pt x="8864" y="26581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3917" y="226956"/>
              <a:ext cx="1905" cy="29845"/>
            </a:xfrm>
            <a:custGeom>
              <a:avLst/>
              <a:gdLst/>
              <a:ahLst/>
              <a:cxnLst/>
              <a:rect l="l" t="t" r="r" b="b"/>
              <a:pathLst>
                <a:path w="1904" h="29845">
                  <a:moveTo>
                    <a:pt x="1598" y="0"/>
                  </a:moveTo>
                  <a:lnTo>
                    <a:pt x="1657" y="9643"/>
                  </a:lnTo>
                  <a:lnTo>
                    <a:pt x="1150" y="19273"/>
                  </a:lnTo>
                  <a:lnTo>
                    <a:pt x="76" y="28858"/>
                  </a:lnTo>
                  <a:lnTo>
                    <a:pt x="0" y="29303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8360" y="157560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4">
                  <a:moveTo>
                    <a:pt x="1651" y="0"/>
                  </a:moveTo>
                  <a:lnTo>
                    <a:pt x="1104" y="3441"/>
                  </a:lnTo>
                  <a:lnTo>
                    <a:pt x="558" y="6870"/>
                  </a:lnTo>
                  <a:lnTo>
                    <a:pt x="0" y="10312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54952" y="83705"/>
              <a:ext cx="87630" cy="60960"/>
            </a:xfrm>
            <a:custGeom>
              <a:avLst/>
              <a:gdLst/>
              <a:ahLst/>
              <a:cxnLst/>
              <a:rect l="l" t="t" r="r" b="b"/>
              <a:pathLst>
                <a:path w="87629" h="60960">
                  <a:moveTo>
                    <a:pt x="8864" y="32486"/>
                  </a:moveTo>
                  <a:lnTo>
                    <a:pt x="0" y="32486"/>
                  </a:lnTo>
                  <a:lnTo>
                    <a:pt x="0" y="60540"/>
                  </a:lnTo>
                  <a:lnTo>
                    <a:pt x="8864" y="60540"/>
                  </a:lnTo>
                  <a:lnTo>
                    <a:pt x="8864" y="32486"/>
                  </a:lnTo>
                  <a:close/>
                </a:path>
                <a:path w="87629" h="60960">
                  <a:moveTo>
                    <a:pt x="35433" y="0"/>
                  </a:moveTo>
                  <a:lnTo>
                    <a:pt x="26568" y="0"/>
                  </a:lnTo>
                  <a:lnTo>
                    <a:pt x="26568" y="14770"/>
                  </a:lnTo>
                  <a:lnTo>
                    <a:pt x="35433" y="14770"/>
                  </a:lnTo>
                  <a:lnTo>
                    <a:pt x="35433" y="0"/>
                  </a:lnTo>
                  <a:close/>
                </a:path>
                <a:path w="87629" h="60960">
                  <a:moveTo>
                    <a:pt x="87109" y="23634"/>
                  </a:moveTo>
                  <a:lnTo>
                    <a:pt x="78244" y="23634"/>
                  </a:lnTo>
                  <a:lnTo>
                    <a:pt x="78244" y="41363"/>
                  </a:lnTo>
                  <a:lnTo>
                    <a:pt x="87109" y="41363"/>
                  </a:lnTo>
                  <a:lnTo>
                    <a:pt x="87109" y="23634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4838" y="494466"/>
            <a:ext cx="257175" cy="670560"/>
            <a:chOff x="4838" y="494466"/>
            <a:chExt cx="257175" cy="670560"/>
          </a:xfrm>
        </p:grpSpPr>
        <p:sp>
          <p:nvSpPr>
            <p:cNvPr id="66" name="object 66"/>
            <p:cNvSpPr/>
            <p:nvPr/>
          </p:nvSpPr>
          <p:spPr>
            <a:xfrm>
              <a:off x="4838" y="520193"/>
              <a:ext cx="87630" cy="255904"/>
            </a:xfrm>
            <a:custGeom>
              <a:avLst/>
              <a:gdLst/>
              <a:ahLst/>
              <a:cxnLst/>
              <a:rect l="l" t="t" r="r" b="b"/>
              <a:pathLst>
                <a:path w="87630" h="255904">
                  <a:moveTo>
                    <a:pt x="85983" y="254370"/>
                  </a:moveTo>
                  <a:lnTo>
                    <a:pt x="20714" y="254370"/>
                  </a:lnTo>
                  <a:lnTo>
                    <a:pt x="24702" y="254637"/>
                  </a:lnTo>
                  <a:lnTo>
                    <a:pt x="40411" y="255451"/>
                  </a:lnTo>
                  <a:lnTo>
                    <a:pt x="56132" y="255897"/>
                  </a:lnTo>
                  <a:lnTo>
                    <a:pt x="71819" y="255616"/>
                  </a:lnTo>
                  <a:lnTo>
                    <a:pt x="85983" y="254370"/>
                  </a:lnTo>
                  <a:close/>
                </a:path>
                <a:path w="87630" h="255904">
                  <a:moveTo>
                    <a:pt x="0" y="22855"/>
                  </a:moveTo>
                  <a:lnTo>
                    <a:pt x="0" y="255174"/>
                  </a:lnTo>
                  <a:lnTo>
                    <a:pt x="20714" y="254370"/>
                  </a:lnTo>
                  <a:lnTo>
                    <a:pt x="85983" y="254370"/>
                  </a:lnTo>
                  <a:lnTo>
                    <a:pt x="87428" y="254243"/>
                  </a:lnTo>
                  <a:lnTo>
                    <a:pt x="74484" y="248493"/>
                  </a:lnTo>
                  <a:lnTo>
                    <a:pt x="63102" y="240218"/>
                  </a:lnTo>
                  <a:lnTo>
                    <a:pt x="53761" y="229849"/>
                  </a:lnTo>
                  <a:lnTo>
                    <a:pt x="46940" y="217820"/>
                  </a:lnTo>
                  <a:lnTo>
                    <a:pt x="66349" y="217820"/>
                  </a:lnTo>
                  <a:lnTo>
                    <a:pt x="62633" y="214118"/>
                  </a:lnTo>
                  <a:lnTo>
                    <a:pt x="53785" y="204126"/>
                  </a:lnTo>
                  <a:lnTo>
                    <a:pt x="45604" y="193624"/>
                  </a:lnTo>
                  <a:lnTo>
                    <a:pt x="38126" y="182653"/>
                  </a:lnTo>
                  <a:lnTo>
                    <a:pt x="57121" y="182653"/>
                  </a:lnTo>
                  <a:lnTo>
                    <a:pt x="55195" y="175884"/>
                  </a:lnTo>
                  <a:lnTo>
                    <a:pt x="64882" y="175884"/>
                  </a:lnTo>
                  <a:lnTo>
                    <a:pt x="26899" y="119725"/>
                  </a:lnTo>
                  <a:lnTo>
                    <a:pt x="26518" y="118163"/>
                  </a:lnTo>
                  <a:lnTo>
                    <a:pt x="65200" y="118163"/>
                  </a:lnTo>
                  <a:lnTo>
                    <a:pt x="53307" y="107261"/>
                  </a:lnTo>
                  <a:lnTo>
                    <a:pt x="40287" y="94236"/>
                  </a:lnTo>
                  <a:lnTo>
                    <a:pt x="27869" y="80677"/>
                  </a:lnTo>
                  <a:lnTo>
                    <a:pt x="16079" y="66613"/>
                  </a:lnTo>
                  <a:lnTo>
                    <a:pt x="26056" y="66613"/>
                  </a:lnTo>
                  <a:lnTo>
                    <a:pt x="24270" y="62372"/>
                  </a:lnTo>
                  <a:lnTo>
                    <a:pt x="21603" y="58473"/>
                  </a:lnTo>
                  <a:lnTo>
                    <a:pt x="18263" y="55196"/>
                  </a:lnTo>
                  <a:lnTo>
                    <a:pt x="34493" y="55196"/>
                  </a:lnTo>
                  <a:lnTo>
                    <a:pt x="23021" y="45176"/>
                  </a:lnTo>
                  <a:lnTo>
                    <a:pt x="11232" y="34127"/>
                  </a:lnTo>
                  <a:lnTo>
                    <a:pt x="0" y="22855"/>
                  </a:lnTo>
                  <a:close/>
                </a:path>
                <a:path w="87630" h="255904">
                  <a:moveTo>
                    <a:pt x="66349" y="217820"/>
                  </a:moveTo>
                  <a:lnTo>
                    <a:pt x="46940" y="217820"/>
                  </a:lnTo>
                  <a:lnTo>
                    <a:pt x="52952" y="220245"/>
                  </a:lnTo>
                  <a:lnTo>
                    <a:pt x="59202" y="222023"/>
                  </a:lnTo>
                  <a:lnTo>
                    <a:pt x="65614" y="223135"/>
                  </a:lnTo>
                  <a:lnTo>
                    <a:pt x="72111" y="223560"/>
                  </a:lnTo>
                  <a:lnTo>
                    <a:pt x="66349" y="217820"/>
                  </a:lnTo>
                  <a:close/>
                </a:path>
                <a:path w="87630" h="255904">
                  <a:moveTo>
                    <a:pt x="57121" y="182653"/>
                  </a:moveTo>
                  <a:lnTo>
                    <a:pt x="38126" y="182653"/>
                  </a:lnTo>
                  <a:lnTo>
                    <a:pt x="59145" y="189765"/>
                  </a:lnTo>
                  <a:lnTo>
                    <a:pt x="57121" y="182653"/>
                  </a:lnTo>
                  <a:close/>
                </a:path>
                <a:path w="87630" h="255904">
                  <a:moveTo>
                    <a:pt x="64882" y="175884"/>
                  </a:moveTo>
                  <a:lnTo>
                    <a:pt x="55195" y="175884"/>
                  </a:lnTo>
                  <a:lnTo>
                    <a:pt x="58713" y="178145"/>
                  </a:lnTo>
                  <a:lnTo>
                    <a:pt x="62955" y="179351"/>
                  </a:lnTo>
                  <a:lnTo>
                    <a:pt x="67184" y="179288"/>
                  </a:lnTo>
                  <a:lnTo>
                    <a:pt x="64882" y="175884"/>
                  </a:lnTo>
                  <a:close/>
                </a:path>
                <a:path w="87630" h="255904">
                  <a:moveTo>
                    <a:pt x="65200" y="118163"/>
                  </a:moveTo>
                  <a:lnTo>
                    <a:pt x="26518" y="118163"/>
                  </a:lnTo>
                  <a:lnTo>
                    <a:pt x="36572" y="119328"/>
                  </a:lnTo>
                  <a:lnTo>
                    <a:pt x="46673" y="119982"/>
                  </a:lnTo>
                  <a:lnTo>
                    <a:pt x="56794" y="120117"/>
                  </a:lnTo>
                  <a:lnTo>
                    <a:pt x="66904" y="119725"/>
                  </a:lnTo>
                  <a:lnTo>
                    <a:pt x="65200" y="118163"/>
                  </a:lnTo>
                  <a:close/>
                </a:path>
                <a:path w="87630" h="255904">
                  <a:moveTo>
                    <a:pt x="26056" y="66613"/>
                  </a:moveTo>
                  <a:lnTo>
                    <a:pt x="16079" y="66613"/>
                  </a:lnTo>
                  <a:lnTo>
                    <a:pt x="26061" y="66626"/>
                  </a:lnTo>
                  <a:close/>
                </a:path>
                <a:path w="87630" h="255904">
                  <a:moveTo>
                    <a:pt x="34493" y="55196"/>
                  </a:moveTo>
                  <a:lnTo>
                    <a:pt x="18263" y="55196"/>
                  </a:lnTo>
                  <a:lnTo>
                    <a:pt x="35205" y="55818"/>
                  </a:lnTo>
                  <a:lnTo>
                    <a:pt x="34493" y="55196"/>
                  </a:lnTo>
                  <a:close/>
                </a:path>
                <a:path w="87630" h="255904">
                  <a:moveTo>
                    <a:pt x="0" y="0"/>
                  </a:moveTo>
                  <a:lnTo>
                    <a:pt x="0" y="4768"/>
                  </a:lnTo>
                  <a:lnTo>
                    <a:pt x="6770" y="4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826" y="604024"/>
              <a:ext cx="11430" cy="135890"/>
            </a:xfrm>
            <a:custGeom>
              <a:avLst/>
              <a:gdLst/>
              <a:ahLst/>
              <a:cxnLst/>
              <a:rect l="l" t="t" r="r" b="b"/>
              <a:pathLst>
                <a:path w="11429" h="135890">
                  <a:moveTo>
                    <a:pt x="3416" y="406"/>
                  </a:moveTo>
                  <a:lnTo>
                    <a:pt x="838" y="850"/>
                  </a:lnTo>
                  <a:lnTo>
                    <a:pt x="12" y="0"/>
                  </a:lnTo>
                  <a:lnTo>
                    <a:pt x="12" y="5448"/>
                  </a:lnTo>
                  <a:lnTo>
                    <a:pt x="838" y="4597"/>
                  </a:lnTo>
                  <a:lnTo>
                    <a:pt x="3416" y="5041"/>
                  </a:lnTo>
                  <a:lnTo>
                    <a:pt x="3187" y="4597"/>
                  </a:lnTo>
                  <a:lnTo>
                    <a:pt x="2197" y="2717"/>
                  </a:lnTo>
                  <a:lnTo>
                    <a:pt x="3175" y="850"/>
                  </a:lnTo>
                  <a:lnTo>
                    <a:pt x="3416" y="406"/>
                  </a:lnTo>
                  <a:close/>
                </a:path>
                <a:path w="11429" h="135890">
                  <a:moveTo>
                    <a:pt x="7467" y="65468"/>
                  </a:moveTo>
                  <a:lnTo>
                    <a:pt x="5664" y="63715"/>
                  </a:lnTo>
                  <a:lnTo>
                    <a:pt x="6083" y="61226"/>
                  </a:lnTo>
                  <a:lnTo>
                    <a:pt x="3848" y="62395"/>
                  </a:lnTo>
                  <a:lnTo>
                    <a:pt x="1612" y="61226"/>
                  </a:lnTo>
                  <a:lnTo>
                    <a:pt x="2032" y="63715"/>
                  </a:lnTo>
                  <a:lnTo>
                    <a:pt x="228" y="65468"/>
                  </a:lnTo>
                  <a:lnTo>
                    <a:pt x="2730" y="65836"/>
                  </a:lnTo>
                  <a:lnTo>
                    <a:pt x="3848" y="68110"/>
                  </a:lnTo>
                  <a:lnTo>
                    <a:pt x="4965" y="65836"/>
                  </a:lnTo>
                  <a:lnTo>
                    <a:pt x="7467" y="65468"/>
                  </a:lnTo>
                  <a:close/>
                </a:path>
                <a:path w="11429" h="135890">
                  <a:moveTo>
                    <a:pt x="11404" y="129578"/>
                  </a:moveTo>
                  <a:lnTo>
                    <a:pt x="7302" y="126225"/>
                  </a:lnTo>
                  <a:lnTo>
                    <a:pt x="7493" y="123825"/>
                  </a:lnTo>
                  <a:lnTo>
                    <a:pt x="7721" y="120942"/>
                  </a:lnTo>
                  <a:lnTo>
                    <a:pt x="3263" y="123825"/>
                  </a:lnTo>
                  <a:lnTo>
                    <a:pt x="0" y="122466"/>
                  </a:lnTo>
                  <a:lnTo>
                    <a:pt x="0" y="131140"/>
                  </a:lnTo>
                  <a:lnTo>
                    <a:pt x="1574" y="131216"/>
                  </a:lnTo>
                  <a:lnTo>
                    <a:pt x="4330" y="135750"/>
                  </a:lnTo>
                  <a:lnTo>
                    <a:pt x="6248" y="130797"/>
                  </a:lnTo>
                  <a:lnTo>
                    <a:pt x="11404" y="129578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9758" y="494466"/>
              <a:ext cx="81697" cy="7344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0911" y="624229"/>
              <a:ext cx="2540" cy="19685"/>
            </a:xfrm>
            <a:custGeom>
              <a:avLst/>
              <a:gdLst/>
              <a:ahLst/>
              <a:cxnLst/>
              <a:rect l="l" t="t" r="r" b="b"/>
              <a:pathLst>
                <a:path w="2539" h="19684">
                  <a:moveTo>
                    <a:pt x="533" y="0"/>
                  </a:moveTo>
                  <a:lnTo>
                    <a:pt x="0" y="6413"/>
                  </a:lnTo>
                  <a:lnTo>
                    <a:pt x="533" y="12928"/>
                  </a:lnTo>
                  <a:lnTo>
                    <a:pt x="2108" y="19164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8742" y="537850"/>
              <a:ext cx="30480" cy="19050"/>
            </a:xfrm>
            <a:custGeom>
              <a:avLst/>
              <a:gdLst/>
              <a:ahLst/>
              <a:cxnLst/>
              <a:rect l="l" t="t" r="r" b="b"/>
              <a:pathLst>
                <a:path w="30479" h="19050">
                  <a:moveTo>
                    <a:pt x="20154" y="0"/>
                  </a:moveTo>
                  <a:lnTo>
                    <a:pt x="13385" y="1600"/>
                  </a:lnTo>
                  <a:lnTo>
                    <a:pt x="3733" y="8381"/>
                  </a:lnTo>
                  <a:lnTo>
                    <a:pt x="635" y="10769"/>
                  </a:lnTo>
                  <a:lnTo>
                    <a:pt x="0" y="14236"/>
                  </a:lnTo>
                  <a:lnTo>
                    <a:pt x="2311" y="12877"/>
                  </a:lnTo>
                  <a:lnTo>
                    <a:pt x="4800" y="11849"/>
                  </a:lnTo>
                  <a:lnTo>
                    <a:pt x="7404" y="11175"/>
                  </a:lnTo>
                  <a:lnTo>
                    <a:pt x="6413" y="13538"/>
                  </a:lnTo>
                  <a:lnTo>
                    <a:pt x="5842" y="16065"/>
                  </a:lnTo>
                  <a:lnTo>
                    <a:pt x="5689" y="18618"/>
                  </a:lnTo>
                  <a:lnTo>
                    <a:pt x="13309" y="12674"/>
                  </a:lnTo>
                  <a:lnTo>
                    <a:pt x="20751" y="10617"/>
                  </a:lnTo>
                  <a:lnTo>
                    <a:pt x="23749" y="10540"/>
                  </a:lnTo>
                  <a:lnTo>
                    <a:pt x="30007" y="10540"/>
                  </a:lnTo>
                  <a:lnTo>
                    <a:pt x="30007" y="732"/>
                  </a:lnTo>
                  <a:lnTo>
                    <a:pt x="23101" y="126"/>
                  </a:lnTo>
                  <a:lnTo>
                    <a:pt x="20154" y="0"/>
                  </a:lnTo>
                  <a:close/>
                </a:path>
              </a:pathLst>
            </a:custGeom>
            <a:solidFill>
              <a:srgbClr val="E6433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28172" y="603516"/>
              <a:ext cx="2540" cy="24130"/>
            </a:xfrm>
            <a:custGeom>
              <a:avLst/>
              <a:gdLst/>
              <a:ahLst/>
              <a:cxnLst/>
              <a:rect l="l" t="t" r="r" b="b"/>
              <a:pathLst>
                <a:path w="2539" h="24129">
                  <a:moveTo>
                    <a:pt x="0" y="0"/>
                  </a:moveTo>
                  <a:lnTo>
                    <a:pt x="1524" y="7772"/>
                  </a:lnTo>
                  <a:lnTo>
                    <a:pt x="1943" y="15760"/>
                  </a:lnTo>
                  <a:lnTo>
                    <a:pt x="1244" y="23660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26523" y="658192"/>
              <a:ext cx="8890" cy="29845"/>
            </a:xfrm>
            <a:custGeom>
              <a:avLst/>
              <a:gdLst/>
              <a:ahLst/>
              <a:cxnLst/>
              <a:rect l="l" t="t" r="r" b="b"/>
              <a:pathLst>
                <a:path w="8889" h="29845">
                  <a:moveTo>
                    <a:pt x="8864" y="0"/>
                  </a:moveTo>
                  <a:lnTo>
                    <a:pt x="0" y="0"/>
                  </a:lnTo>
                  <a:lnTo>
                    <a:pt x="0" y="29540"/>
                  </a:lnTo>
                  <a:lnTo>
                    <a:pt x="8864" y="29540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98703" y="1102344"/>
              <a:ext cx="27305" cy="60960"/>
            </a:xfrm>
            <a:custGeom>
              <a:avLst/>
              <a:gdLst/>
              <a:ahLst/>
              <a:cxnLst/>
              <a:rect l="l" t="t" r="r" b="b"/>
              <a:pathLst>
                <a:path w="27304" h="60959">
                  <a:moveTo>
                    <a:pt x="14226" y="0"/>
                  </a:moveTo>
                  <a:lnTo>
                    <a:pt x="0" y="44816"/>
                  </a:lnTo>
                  <a:lnTo>
                    <a:pt x="381" y="60569"/>
                  </a:lnTo>
                  <a:lnTo>
                    <a:pt x="26058" y="60569"/>
                  </a:lnTo>
                  <a:lnTo>
                    <a:pt x="26782" y="40978"/>
                  </a:lnTo>
                  <a:lnTo>
                    <a:pt x="26853" y="20635"/>
                  </a:lnTo>
                  <a:lnTo>
                    <a:pt x="25276" y="890"/>
                  </a:lnTo>
                  <a:lnTo>
                    <a:pt x="14226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02543" y="744268"/>
              <a:ext cx="156210" cy="360045"/>
            </a:xfrm>
            <a:custGeom>
              <a:avLst/>
              <a:gdLst/>
              <a:ahLst/>
              <a:cxnLst/>
              <a:rect l="l" t="t" r="r" b="b"/>
              <a:pathLst>
                <a:path w="156210" h="360044">
                  <a:moveTo>
                    <a:pt x="40436" y="186658"/>
                  </a:moveTo>
                  <a:lnTo>
                    <a:pt x="30509" y="227044"/>
                  </a:lnTo>
                  <a:lnTo>
                    <a:pt x="20580" y="267430"/>
                  </a:lnTo>
                  <a:lnTo>
                    <a:pt x="10650" y="307816"/>
                  </a:lnTo>
                  <a:lnTo>
                    <a:pt x="723" y="348202"/>
                  </a:lnTo>
                  <a:lnTo>
                    <a:pt x="342" y="349688"/>
                  </a:lnTo>
                  <a:lnTo>
                    <a:pt x="0" y="351351"/>
                  </a:lnTo>
                  <a:lnTo>
                    <a:pt x="54995" y="358683"/>
                  </a:lnTo>
                  <a:lnTo>
                    <a:pt x="103965" y="360042"/>
                  </a:lnTo>
                  <a:lnTo>
                    <a:pt x="152946" y="359215"/>
                  </a:lnTo>
                  <a:lnTo>
                    <a:pt x="156206" y="359014"/>
                  </a:lnTo>
                </a:path>
                <a:path w="156210" h="360044">
                  <a:moveTo>
                    <a:pt x="156206" y="111907"/>
                  </a:moveTo>
                  <a:lnTo>
                    <a:pt x="124142" y="37794"/>
                  </a:lnTo>
                  <a:lnTo>
                    <a:pt x="106206" y="3303"/>
                  </a:lnTo>
                  <a:lnTo>
                    <a:pt x="103055" y="0"/>
                  </a:lnTo>
                  <a:lnTo>
                    <a:pt x="99592" y="163"/>
                  </a:lnTo>
                  <a:lnTo>
                    <a:pt x="95135" y="4806"/>
                  </a:lnTo>
                  <a:lnTo>
                    <a:pt x="91349" y="11453"/>
                  </a:lnTo>
                  <a:lnTo>
                    <a:pt x="88372" y="18970"/>
                  </a:lnTo>
                  <a:lnTo>
                    <a:pt x="85863" y="26702"/>
                  </a:lnTo>
                  <a:lnTo>
                    <a:pt x="83477" y="33991"/>
                  </a:lnTo>
                  <a:lnTo>
                    <a:pt x="66160" y="87989"/>
                  </a:lnTo>
                  <a:lnTo>
                    <a:pt x="55629" y="126234"/>
                  </a:lnTo>
                  <a:lnTo>
                    <a:pt x="45409" y="166494"/>
                  </a:lnTo>
                  <a:lnTo>
                    <a:pt x="40436" y="186658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93570" y="785272"/>
              <a:ext cx="2540" cy="20320"/>
            </a:xfrm>
            <a:custGeom>
              <a:avLst/>
              <a:gdLst/>
              <a:ahLst/>
              <a:cxnLst/>
              <a:rect l="l" t="t" r="r" b="b"/>
              <a:pathLst>
                <a:path w="2539" h="20320">
                  <a:moveTo>
                    <a:pt x="2324" y="0"/>
                  </a:moveTo>
                  <a:lnTo>
                    <a:pt x="863" y="6667"/>
                  </a:lnTo>
                  <a:lnTo>
                    <a:pt x="88" y="13474"/>
                  </a:lnTo>
                  <a:lnTo>
                    <a:pt x="0" y="20294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76602" y="821400"/>
              <a:ext cx="7620" cy="65405"/>
            </a:xfrm>
            <a:custGeom>
              <a:avLst/>
              <a:gdLst/>
              <a:ahLst/>
              <a:cxnLst/>
              <a:rect l="l" t="t" r="r" b="b"/>
              <a:pathLst>
                <a:path w="7619" h="65405">
                  <a:moveTo>
                    <a:pt x="7188" y="0"/>
                  </a:moveTo>
                  <a:lnTo>
                    <a:pt x="6634" y="16373"/>
                  </a:lnTo>
                  <a:lnTo>
                    <a:pt x="5246" y="32700"/>
                  </a:lnTo>
                  <a:lnTo>
                    <a:pt x="3032" y="48940"/>
                  </a:lnTo>
                  <a:lnTo>
                    <a:pt x="0" y="65049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05686" y="822294"/>
              <a:ext cx="2540" cy="54610"/>
            </a:xfrm>
            <a:custGeom>
              <a:avLst/>
              <a:gdLst/>
              <a:ahLst/>
              <a:cxnLst/>
              <a:rect l="l" t="t" r="r" b="b"/>
              <a:pathLst>
                <a:path w="2539" h="54609">
                  <a:moveTo>
                    <a:pt x="0" y="0"/>
                  </a:moveTo>
                  <a:lnTo>
                    <a:pt x="1090" y="13601"/>
                  </a:lnTo>
                  <a:lnTo>
                    <a:pt x="1771" y="27231"/>
                  </a:lnTo>
                  <a:lnTo>
                    <a:pt x="2043" y="40876"/>
                  </a:lnTo>
                  <a:lnTo>
                    <a:pt x="1905" y="5452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92418" y="852183"/>
              <a:ext cx="4445" cy="60325"/>
            </a:xfrm>
            <a:custGeom>
              <a:avLst/>
              <a:gdLst/>
              <a:ahLst/>
              <a:cxnLst/>
              <a:rect l="l" t="t" r="r" b="b"/>
              <a:pathLst>
                <a:path w="4444" h="60325">
                  <a:moveTo>
                    <a:pt x="3873" y="0"/>
                  </a:moveTo>
                  <a:lnTo>
                    <a:pt x="3639" y="14987"/>
                  </a:lnTo>
                  <a:lnTo>
                    <a:pt x="2917" y="29957"/>
                  </a:lnTo>
                  <a:lnTo>
                    <a:pt x="1705" y="44896"/>
                  </a:lnTo>
                  <a:lnTo>
                    <a:pt x="0" y="5979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58208" y="902295"/>
              <a:ext cx="20955" cy="79375"/>
            </a:xfrm>
            <a:custGeom>
              <a:avLst/>
              <a:gdLst/>
              <a:ahLst/>
              <a:cxnLst/>
              <a:rect l="l" t="t" r="r" b="b"/>
              <a:pathLst>
                <a:path w="20955" h="79375">
                  <a:moveTo>
                    <a:pt x="20434" y="0"/>
                  </a:moveTo>
                  <a:lnTo>
                    <a:pt x="14060" y="38294"/>
                  </a:lnTo>
                  <a:lnTo>
                    <a:pt x="4294" y="64696"/>
                  </a:lnTo>
                  <a:lnTo>
                    <a:pt x="1810" y="71843"/>
                  </a:lnTo>
                  <a:lnTo>
                    <a:pt x="0" y="7917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57217" y="903244"/>
              <a:ext cx="3810" cy="31750"/>
            </a:xfrm>
            <a:custGeom>
              <a:avLst/>
              <a:gdLst/>
              <a:ahLst/>
              <a:cxnLst/>
              <a:rect l="l" t="t" r="r" b="b"/>
              <a:pathLst>
                <a:path w="3810" h="31750">
                  <a:moveTo>
                    <a:pt x="3238" y="0"/>
                  </a:moveTo>
                  <a:lnTo>
                    <a:pt x="2428" y="7898"/>
                  </a:lnTo>
                  <a:lnTo>
                    <a:pt x="1619" y="15798"/>
                  </a:lnTo>
                  <a:lnTo>
                    <a:pt x="809" y="23699"/>
                  </a:lnTo>
                  <a:lnTo>
                    <a:pt x="0" y="31597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65383" y="951600"/>
              <a:ext cx="21590" cy="90805"/>
            </a:xfrm>
            <a:custGeom>
              <a:avLst/>
              <a:gdLst/>
              <a:ahLst/>
              <a:cxnLst/>
              <a:rect l="l" t="t" r="r" b="b"/>
              <a:pathLst>
                <a:path w="21589" h="90805">
                  <a:moveTo>
                    <a:pt x="21259" y="0"/>
                  </a:moveTo>
                  <a:lnTo>
                    <a:pt x="18352" y="23150"/>
                  </a:lnTo>
                  <a:lnTo>
                    <a:pt x="13820" y="46042"/>
                  </a:lnTo>
                  <a:lnTo>
                    <a:pt x="7693" y="68560"/>
                  </a:lnTo>
                  <a:lnTo>
                    <a:pt x="0" y="90589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15475" y="937511"/>
              <a:ext cx="1270" cy="42545"/>
            </a:xfrm>
            <a:custGeom>
              <a:avLst/>
              <a:gdLst/>
              <a:ahLst/>
              <a:cxnLst/>
              <a:rect l="l" t="t" r="r" b="b"/>
              <a:pathLst>
                <a:path w="1270" h="42544">
                  <a:moveTo>
                    <a:pt x="901" y="0"/>
                  </a:moveTo>
                  <a:lnTo>
                    <a:pt x="959" y="10566"/>
                  </a:lnTo>
                  <a:lnTo>
                    <a:pt x="827" y="21137"/>
                  </a:lnTo>
                  <a:lnTo>
                    <a:pt x="507" y="31705"/>
                  </a:lnTo>
                  <a:lnTo>
                    <a:pt x="0" y="42265"/>
                  </a:lnTo>
                  <a:lnTo>
                    <a:pt x="25" y="33426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3988" y="882966"/>
              <a:ext cx="11430" cy="67310"/>
            </a:xfrm>
            <a:custGeom>
              <a:avLst/>
              <a:gdLst/>
              <a:ahLst/>
              <a:cxnLst/>
              <a:rect l="l" t="t" r="r" b="b"/>
              <a:pathLst>
                <a:path w="11429" h="67309">
                  <a:moveTo>
                    <a:pt x="0" y="0"/>
                  </a:moveTo>
                  <a:lnTo>
                    <a:pt x="3454" y="16604"/>
                  </a:lnTo>
                  <a:lnTo>
                    <a:pt x="6465" y="33297"/>
                  </a:lnTo>
                  <a:lnTo>
                    <a:pt x="9031" y="50065"/>
                  </a:lnTo>
                  <a:lnTo>
                    <a:pt x="11150" y="66890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3883" y="966539"/>
              <a:ext cx="2540" cy="64769"/>
            </a:xfrm>
            <a:custGeom>
              <a:avLst/>
              <a:gdLst/>
              <a:ahLst/>
              <a:cxnLst/>
              <a:rect l="l" t="t" r="r" b="b"/>
              <a:pathLst>
                <a:path w="2539" h="64769">
                  <a:moveTo>
                    <a:pt x="0" y="0"/>
                  </a:moveTo>
                  <a:lnTo>
                    <a:pt x="485" y="16056"/>
                  </a:lnTo>
                  <a:lnTo>
                    <a:pt x="971" y="32110"/>
                  </a:lnTo>
                  <a:lnTo>
                    <a:pt x="1457" y="48161"/>
                  </a:lnTo>
                  <a:lnTo>
                    <a:pt x="1943" y="6421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97041" y="998195"/>
              <a:ext cx="2540" cy="67310"/>
            </a:xfrm>
            <a:custGeom>
              <a:avLst/>
              <a:gdLst/>
              <a:ahLst/>
              <a:cxnLst/>
              <a:rect l="l" t="t" r="r" b="b"/>
              <a:pathLst>
                <a:path w="2539" h="67309">
                  <a:moveTo>
                    <a:pt x="1066" y="0"/>
                  </a:moveTo>
                  <a:lnTo>
                    <a:pt x="1857" y="16809"/>
                  </a:lnTo>
                  <a:lnTo>
                    <a:pt x="1963" y="33635"/>
                  </a:lnTo>
                  <a:lnTo>
                    <a:pt x="1386" y="50452"/>
                  </a:lnTo>
                  <a:lnTo>
                    <a:pt x="126" y="67233"/>
                  </a:lnTo>
                  <a:lnTo>
                    <a:pt x="88" y="62712"/>
                  </a:lnTo>
                  <a:lnTo>
                    <a:pt x="38" y="58191"/>
                  </a:lnTo>
                  <a:lnTo>
                    <a:pt x="0" y="53670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98765" y="928724"/>
              <a:ext cx="1905" cy="35560"/>
            </a:xfrm>
            <a:custGeom>
              <a:avLst/>
              <a:gdLst/>
              <a:ahLst/>
              <a:cxnLst/>
              <a:rect l="l" t="t" r="r" b="b"/>
              <a:pathLst>
                <a:path w="1905" h="35559">
                  <a:moveTo>
                    <a:pt x="38" y="0"/>
                  </a:moveTo>
                  <a:lnTo>
                    <a:pt x="28" y="8467"/>
                  </a:lnTo>
                  <a:lnTo>
                    <a:pt x="19" y="16935"/>
                  </a:lnTo>
                  <a:lnTo>
                    <a:pt x="9" y="25403"/>
                  </a:lnTo>
                  <a:lnTo>
                    <a:pt x="0" y="33870"/>
                  </a:lnTo>
                  <a:lnTo>
                    <a:pt x="0" y="34366"/>
                  </a:lnTo>
                  <a:lnTo>
                    <a:pt x="76" y="34975"/>
                  </a:lnTo>
                  <a:lnTo>
                    <a:pt x="533" y="35153"/>
                  </a:lnTo>
                  <a:lnTo>
                    <a:pt x="1003" y="35331"/>
                  </a:lnTo>
                  <a:lnTo>
                    <a:pt x="1346" y="34378"/>
                  </a:lnTo>
                  <a:lnTo>
                    <a:pt x="850" y="34417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19509" y="901458"/>
              <a:ext cx="4445" cy="27940"/>
            </a:xfrm>
            <a:custGeom>
              <a:avLst/>
              <a:gdLst/>
              <a:ahLst/>
              <a:cxnLst/>
              <a:rect l="l" t="t" r="r" b="b"/>
              <a:pathLst>
                <a:path w="4445" h="27940">
                  <a:moveTo>
                    <a:pt x="0" y="0"/>
                  </a:moveTo>
                  <a:lnTo>
                    <a:pt x="143" y="6972"/>
                  </a:lnTo>
                  <a:lnTo>
                    <a:pt x="912" y="13906"/>
                  </a:lnTo>
                  <a:lnTo>
                    <a:pt x="2298" y="20745"/>
                  </a:lnTo>
                  <a:lnTo>
                    <a:pt x="4292" y="27432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5105" y="958626"/>
              <a:ext cx="3175" cy="40005"/>
            </a:xfrm>
            <a:custGeom>
              <a:avLst/>
              <a:gdLst/>
              <a:ahLst/>
              <a:cxnLst/>
              <a:rect l="l" t="t" r="r" b="b"/>
              <a:pathLst>
                <a:path w="3175" h="40005">
                  <a:moveTo>
                    <a:pt x="2717" y="0"/>
                  </a:moveTo>
                  <a:lnTo>
                    <a:pt x="2377" y="9912"/>
                  </a:lnTo>
                  <a:lnTo>
                    <a:pt x="1811" y="19815"/>
                  </a:lnTo>
                  <a:lnTo>
                    <a:pt x="1019" y="29703"/>
                  </a:lnTo>
                  <a:lnTo>
                    <a:pt x="0" y="39573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42947" y="1006245"/>
              <a:ext cx="24130" cy="58419"/>
            </a:xfrm>
            <a:custGeom>
              <a:avLst/>
              <a:gdLst/>
              <a:ahLst/>
              <a:cxnLst/>
              <a:rect l="l" t="t" r="r" b="b"/>
              <a:pathLst>
                <a:path w="24130" h="58419">
                  <a:moveTo>
                    <a:pt x="23609" y="0"/>
                  </a:moveTo>
                  <a:lnTo>
                    <a:pt x="17703" y="14525"/>
                  </a:lnTo>
                  <a:lnTo>
                    <a:pt x="11799" y="29052"/>
                  </a:lnTo>
                  <a:lnTo>
                    <a:pt x="5898" y="43582"/>
                  </a:lnTo>
                  <a:lnTo>
                    <a:pt x="0" y="58115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19852" y="1029835"/>
              <a:ext cx="12065" cy="48895"/>
            </a:xfrm>
            <a:custGeom>
              <a:avLst/>
              <a:gdLst/>
              <a:ahLst/>
              <a:cxnLst/>
              <a:rect l="l" t="t" r="r" b="b"/>
              <a:pathLst>
                <a:path w="12064" h="48894">
                  <a:moveTo>
                    <a:pt x="11823" y="0"/>
                  </a:moveTo>
                  <a:lnTo>
                    <a:pt x="9788" y="12332"/>
                  </a:lnTo>
                  <a:lnTo>
                    <a:pt x="7135" y="24544"/>
                  </a:lnTo>
                  <a:lnTo>
                    <a:pt x="3870" y="36606"/>
                  </a:lnTo>
                  <a:lnTo>
                    <a:pt x="0" y="48488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45148" y="1062430"/>
              <a:ext cx="81280" cy="34925"/>
            </a:xfrm>
            <a:custGeom>
              <a:avLst/>
              <a:gdLst/>
              <a:ahLst/>
              <a:cxnLst/>
              <a:rect l="l" t="t" r="r" b="b"/>
              <a:pathLst>
                <a:path w="81279" h="34925">
                  <a:moveTo>
                    <a:pt x="5270" y="23749"/>
                  </a:moveTo>
                  <a:lnTo>
                    <a:pt x="0" y="23749"/>
                  </a:lnTo>
                  <a:lnTo>
                    <a:pt x="0" y="34302"/>
                  </a:lnTo>
                  <a:lnTo>
                    <a:pt x="5270" y="34302"/>
                  </a:lnTo>
                  <a:lnTo>
                    <a:pt x="5270" y="23749"/>
                  </a:lnTo>
                  <a:close/>
                </a:path>
                <a:path w="81279" h="34925">
                  <a:moveTo>
                    <a:pt x="31648" y="0"/>
                  </a:moveTo>
                  <a:lnTo>
                    <a:pt x="26377" y="0"/>
                  </a:lnTo>
                  <a:lnTo>
                    <a:pt x="26377" y="26390"/>
                  </a:lnTo>
                  <a:lnTo>
                    <a:pt x="31648" y="26390"/>
                  </a:lnTo>
                  <a:lnTo>
                    <a:pt x="31648" y="0"/>
                  </a:lnTo>
                  <a:close/>
                </a:path>
                <a:path w="81279" h="34925">
                  <a:moveTo>
                    <a:pt x="80886" y="9664"/>
                  </a:moveTo>
                  <a:lnTo>
                    <a:pt x="75615" y="9664"/>
                  </a:lnTo>
                  <a:lnTo>
                    <a:pt x="75615" y="27254"/>
                  </a:lnTo>
                  <a:lnTo>
                    <a:pt x="80886" y="27254"/>
                  </a:lnTo>
                  <a:lnTo>
                    <a:pt x="80886" y="9664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14490" y="1013166"/>
              <a:ext cx="635" cy="31115"/>
            </a:xfrm>
            <a:custGeom>
              <a:avLst/>
              <a:gdLst/>
              <a:ahLst/>
              <a:cxnLst/>
              <a:rect l="l" t="t" r="r" b="b"/>
              <a:pathLst>
                <a:path w="635" h="31115">
                  <a:moveTo>
                    <a:pt x="-2635" y="15405"/>
                  </a:moveTo>
                  <a:lnTo>
                    <a:pt x="3203" y="15405"/>
                  </a:lnTo>
                </a:path>
              </a:pathLst>
            </a:custGeom>
            <a:ln w="360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04806" y="1077372"/>
              <a:ext cx="1270" cy="19050"/>
            </a:xfrm>
            <a:custGeom>
              <a:avLst/>
              <a:gdLst/>
              <a:ahLst/>
              <a:cxnLst/>
              <a:rect l="l" t="t" r="r" b="b"/>
              <a:pathLst>
                <a:path w="1270" h="19050">
                  <a:moveTo>
                    <a:pt x="1015" y="0"/>
                  </a:moveTo>
                  <a:lnTo>
                    <a:pt x="673" y="6159"/>
                  </a:lnTo>
                  <a:lnTo>
                    <a:pt x="342" y="12306"/>
                  </a:lnTo>
                  <a:lnTo>
                    <a:pt x="0" y="18465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85607" y="1077372"/>
              <a:ext cx="5715" cy="14604"/>
            </a:xfrm>
            <a:custGeom>
              <a:avLst/>
              <a:gdLst/>
              <a:ahLst/>
              <a:cxnLst/>
              <a:rect l="l" t="t" r="r" b="b"/>
              <a:pathLst>
                <a:path w="5714" h="14605">
                  <a:moveTo>
                    <a:pt x="5270" y="0"/>
                  </a:moveTo>
                  <a:lnTo>
                    <a:pt x="0" y="0"/>
                  </a:lnTo>
                  <a:lnTo>
                    <a:pt x="0" y="14071"/>
                  </a:lnTo>
                  <a:lnTo>
                    <a:pt x="5270" y="14071"/>
                  </a:lnTo>
                  <a:lnTo>
                    <a:pt x="5270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43173" y="1042150"/>
              <a:ext cx="2540" cy="49530"/>
            </a:xfrm>
            <a:custGeom>
              <a:avLst/>
              <a:gdLst/>
              <a:ahLst/>
              <a:cxnLst/>
              <a:rect l="l" t="t" r="r" b="b"/>
              <a:pathLst>
                <a:path w="2539" h="49530">
                  <a:moveTo>
                    <a:pt x="0" y="0"/>
                  </a:moveTo>
                  <a:lnTo>
                    <a:pt x="993" y="12300"/>
                  </a:lnTo>
                  <a:lnTo>
                    <a:pt x="1670" y="24622"/>
                  </a:lnTo>
                  <a:lnTo>
                    <a:pt x="2032" y="36958"/>
                  </a:lnTo>
                  <a:lnTo>
                    <a:pt x="2082" y="4930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50614" y="982383"/>
              <a:ext cx="5080" cy="49530"/>
            </a:xfrm>
            <a:custGeom>
              <a:avLst/>
              <a:gdLst/>
              <a:ahLst/>
              <a:cxnLst/>
              <a:rect l="l" t="t" r="r" b="b"/>
              <a:pathLst>
                <a:path w="5079" h="49530">
                  <a:moveTo>
                    <a:pt x="0" y="0"/>
                  </a:moveTo>
                  <a:lnTo>
                    <a:pt x="1593" y="12267"/>
                  </a:lnTo>
                  <a:lnTo>
                    <a:pt x="2886" y="24566"/>
                  </a:lnTo>
                  <a:lnTo>
                    <a:pt x="3879" y="36892"/>
                  </a:lnTo>
                  <a:lnTo>
                    <a:pt x="4572" y="49237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56641" y="912887"/>
              <a:ext cx="2540" cy="34290"/>
            </a:xfrm>
            <a:custGeom>
              <a:avLst/>
              <a:gdLst/>
              <a:ahLst/>
              <a:cxnLst/>
              <a:rect l="l" t="t" r="r" b="b"/>
              <a:pathLst>
                <a:path w="2539" h="34290">
                  <a:moveTo>
                    <a:pt x="0" y="0"/>
                  </a:moveTo>
                  <a:lnTo>
                    <a:pt x="343" y="10790"/>
                  </a:lnTo>
                  <a:lnTo>
                    <a:pt x="992" y="21569"/>
                  </a:lnTo>
                  <a:lnTo>
                    <a:pt x="1948" y="32327"/>
                  </a:lnTo>
                  <a:lnTo>
                    <a:pt x="2108" y="33682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23923" y="822479"/>
              <a:ext cx="10795" cy="31115"/>
            </a:xfrm>
            <a:custGeom>
              <a:avLst/>
              <a:gdLst/>
              <a:ahLst/>
              <a:cxnLst/>
              <a:rect l="l" t="t" r="r" b="b"/>
              <a:pathLst>
                <a:path w="10795" h="31115">
                  <a:moveTo>
                    <a:pt x="0" y="0"/>
                  </a:moveTo>
                  <a:lnTo>
                    <a:pt x="3611" y="7252"/>
                  </a:lnTo>
                  <a:lnTo>
                    <a:pt x="6564" y="14798"/>
                  </a:lnTo>
                  <a:lnTo>
                    <a:pt x="8838" y="22577"/>
                  </a:lnTo>
                  <a:lnTo>
                    <a:pt x="10414" y="30530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19651" y="861020"/>
              <a:ext cx="4445" cy="24765"/>
            </a:xfrm>
            <a:custGeom>
              <a:avLst/>
              <a:gdLst/>
              <a:ahLst/>
              <a:cxnLst/>
              <a:rect l="l" t="t" r="r" b="b"/>
              <a:pathLst>
                <a:path w="4445" h="24765">
                  <a:moveTo>
                    <a:pt x="0" y="0"/>
                  </a:moveTo>
                  <a:lnTo>
                    <a:pt x="787" y="7581"/>
                  </a:lnTo>
                  <a:lnTo>
                    <a:pt x="1587" y="15151"/>
                  </a:lnTo>
                  <a:lnTo>
                    <a:pt x="2374" y="22733"/>
                  </a:lnTo>
                  <a:lnTo>
                    <a:pt x="2425" y="23253"/>
                  </a:lnTo>
                  <a:lnTo>
                    <a:pt x="2540" y="23850"/>
                  </a:lnTo>
                  <a:lnTo>
                    <a:pt x="2997" y="24091"/>
                  </a:lnTo>
                  <a:lnTo>
                    <a:pt x="3454" y="24345"/>
                  </a:lnTo>
                  <a:lnTo>
                    <a:pt x="4152" y="23672"/>
                  </a:lnTo>
                  <a:lnTo>
                    <a:pt x="3746" y="23342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44840" y="867054"/>
              <a:ext cx="3175" cy="12065"/>
            </a:xfrm>
            <a:custGeom>
              <a:avLst/>
              <a:gdLst/>
              <a:ahLst/>
              <a:cxnLst/>
              <a:rect l="l" t="t" r="r" b="b"/>
              <a:pathLst>
                <a:path w="3175" h="12065">
                  <a:moveTo>
                    <a:pt x="0" y="0"/>
                  </a:moveTo>
                  <a:lnTo>
                    <a:pt x="1054" y="3848"/>
                  </a:lnTo>
                  <a:lnTo>
                    <a:pt x="2095" y="7683"/>
                  </a:lnTo>
                  <a:lnTo>
                    <a:pt x="3136" y="11531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04750" y="765200"/>
              <a:ext cx="17145" cy="36830"/>
            </a:xfrm>
            <a:custGeom>
              <a:avLst/>
              <a:gdLst/>
              <a:ahLst/>
              <a:cxnLst/>
              <a:rect l="l" t="t" r="r" b="b"/>
              <a:pathLst>
                <a:path w="17145" h="36829">
                  <a:moveTo>
                    <a:pt x="0" y="0"/>
                  </a:moveTo>
                  <a:lnTo>
                    <a:pt x="4438" y="9110"/>
                  </a:lnTo>
                  <a:lnTo>
                    <a:pt x="8745" y="18284"/>
                  </a:lnTo>
                  <a:lnTo>
                    <a:pt x="12921" y="27521"/>
                  </a:lnTo>
                  <a:lnTo>
                    <a:pt x="16967" y="36817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07350" y="802046"/>
              <a:ext cx="2540" cy="14604"/>
            </a:xfrm>
            <a:custGeom>
              <a:avLst/>
              <a:gdLst/>
              <a:ahLst/>
              <a:cxnLst/>
              <a:rect l="l" t="t" r="r" b="b"/>
              <a:pathLst>
                <a:path w="2539" h="14605">
                  <a:moveTo>
                    <a:pt x="203" y="0"/>
                  </a:moveTo>
                  <a:lnTo>
                    <a:pt x="0" y="4749"/>
                  </a:lnTo>
                  <a:lnTo>
                    <a:pt x="647" y="9525"/>
                  </a:lnTo>
                  <a:lnTo>
                    <a:pt x="2082" y="14046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5040" y="1083943"/>
              <a:ext cx="65058" cy="8046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42114" y="709891"/>
              <a:ext cx="2540" cy="22225"/>
            </a:xfrm>
            <a:custGeom>
              <a:avLst/>
              <a:gdLst/>
              <a:ahLst/>
              <a:cxnLst/>
              <a:rect l="l" t="t" r="r" b="b"/>
              <a:pathLst>
                <a:path w="2539" h="22225">
                  <a:moveTo>
                    <a:pt x="711" y="0"/>
                  </a:moveTo>
                  <a:lnTo>
                    <a:pt x="0" y="7391"/>
                  </a:lnTo>
                  <a:lnTo>
                    <a:pt x="457" y="14897"/>
                  </a:lnTo>
                  <a:lnTo>
                    <a:pt x="2057" y="22161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61566" y="597644"/>
              <a:ext cx="8890" cy="16510"/>
            </a:xfrm>
            <a:custGeom>
              <a:avLst/>
              <a:gdLst/>
              <a:ahLst/>
              <a:cxnLst/>
              <a:rect l="l" t="t" r="r" b="b"/>
              <a:pathLst>
                <a:path w="8889" h="16509">
                  <a:moveTo>
                    <a:pt x="8864" y="0"/>
                  </a:moveTo>
                  <a:lnTo>
                    <a:pt x="0" y="0"/>
                  </a:lnTo>
                  <a:lnTo>
                    <a:pt x="0" y="16243"/>
                  </a:lnTo>
                  <a:lnTo>
                    <a:pt x="8864" y="16243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6" name="object 106"/>
          <p:cNvGrpSpPr/>
          <p:nvPr/>
        </p:nvGrpSpPr>
        <p:grpSpPr>
          <a:xfrm>
            <a:off x="3079157" y="208654"/>
            <a:ext cx="71755" cy="50165"/>
            <a:chOff x="3079157" y="208654"/>
            <a:chExt cx="71755" cy="50165"/>
          </a:xfrm>
        </p:grpSpPr>
        <p:sp>
          <p:nvSpPr>
            <p:cNvPr id="107" name="object 107"/>
            <p:cNvSpPr/>
            <p:nvPr/>
          </p:nvSpPr>
          <p:spPr>
            <a:xfrm>
              <a:off x="3079157" y="208654"/>
              <a:ext cx="71755" cy="47625"/>
            </a:xfrm>
            <a:custGeom>
              <a:avLst/>
              <a:gdLst/>
              <a:ahLst/>
              <a:cxnLst/>
              <a:rect l="l" t="t" r="r" b="b"/>
              <a:pathLst>
                <a:path w="71755" h="47625">
                  <a:moveTo>
                    <a:pt x="506" y="26009"/>
                  </a:moveTo>
                  <a:lnTo>
                    <a:pt x="85" y="38176"/>
                  </a:lnTo>
                  <a:lnTo>
                    <a:pt x="0" y="47606"/>
                  </a:lnTo>
                  <a:lnTo>
                    <a:pt x="66780" y="47606"/>
                  </a:lnTo>
                  <a:lnTo>
                    <a:pt x="67629" y="45187"/>
                  </a:lnTo>
                  <a:lnTo>
                    <a:pt x="69277" y="39725"/>
                  </a:lnTo>
                  <a:lnTo>
                    <a:pt x="52195" y="39725"/>
                  </a:lnTo>
                  <a:lnTo>
                    <a:pt x="51775" y="38176"/>
                  </a:lnTo>
                  <a:lnTo>
                    <a:pt x="19581" y="38176"/>
                  </a:lnTo>
                  <a:lnTo>
                    <a:pt x="506" y="26009"/>
                  </a:lnTo>
                  <a:close/>
                </a:path>
                <a:path w="71755" h="47625">
                  <a:moveTo>
                    <a:pt x="71169" y="33451"/>
                  </a:moveTo>
                  <a:lnTo>
                    <a:pt x="52195" y="39725"/>
                  </a:lnTo>
                  <a:lnTo>
                    <a:pt x="69277" y="39725"/>
                  </a:lnTo>
                  <a:lnTo>
                    <a:pt x="71169" y="33451"/>
                  </a:lnTo>
                  <a:close/>
                </a:path>
                <a:path w="71755" h="47625">
                  <a:moveTo>
                    <a:pt x="36371" y="0"/>
                  </a:moveTo>
                  <a:lnTo>
                    <a:pt x="30624" y="8788"/>
                  </a:lnTo>
                  <a:lnTo>
                    <a:pt x="25876" y="18159"/>
                  </a:lnTo>
                  <a:lnTo>
                    <a:pt x="22178" y="27994"/>
                  </a:lnTo>
                  <a:lnTo>
                    <a:pt x="19581" y="38176"/>
                  </a:lnTo>
                  <a:lnTo>
                    <a:pt x="51775" y="38176"/>
                  </a:lnTo>
                  <a:lnTo>
                    <a:pt x="49387" y="29364"/>
                  </a:lnTo>
                  <a:lnTo>
                    <a:pt x="45797" y="19253"/>
                  </a:lnTo>
                  <a:lnTo>
                    <a:pt x="41451" y="9446"/>
                  </a:lnTo>
                  <a:lnTo>
                    <a:pt x="36371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115638" y="220042"/>
              <a:ext cx="2540" cy="36830"/>
            </a:xfrm>
            <a:custGeom>
              <a:avLst/>
              <a:gdLst/>
              <a:ahLst/>
              <a:cxnLst/>
              <a:rect l="l" t="t" r="r" b="b"/>
              <a:pathLst>
                <a:path w="2539" h="36829">
                  <a:moveTo>
                    <a:pt x="2050" y="0"/>
                  </a:moveTo>
                  <a:lnTo>
                    <a:pt x="513" y="33338"/>
                  </a:lnTo>
                  <a:lnTo>
                    <a:pt x="0" y="36218"/>
                  </a:lnTo>
                </a:path>
              </a:pathLst>
            </a:custGeom>
            <a:ln w="44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108628" y="242986"/>
              <a:ext cx="13970" cy="8890"/>
            </a:xfrm>
            <a:custGeom>
              <a:avLst/>
              <a:gdLst/>
              <a:ahLst/>
              <a:cxnLst/>
              <a:rect l="l" t="t" r="r" b="b"/>
              <a:pathLst>
                <a:path w="13969" h="8889">
                  <a:moveTo>
                    <a:pt x="0" y="0"/>
                  </a:moveTo>
                  <a:lnTo>
                    <a:pt x="1562" y="3606"/>
                  </a:lnTo>
                  <a:lnTo>
                    <a:pt x="4191" y="6731"/>
                  </a:lnTo>
                  <a:lnTo>
                    <a:pt x="7454" y="8890"/>
                  </a:lnTo>
                  <a:lnTo>
                    <a:pt x="9753" y="7518"/>
                  </a:lnTo>
                  <a:lnTo>
                    <a:pt x="11811" y="5778"/>
                  </a:lnTo>
                  <a:lnTo>
                    <a:pt x="13550" y="3759"/>
                  </a:lnTo>
                </a:path>
              </a:pathLst>
            </a:custGeom>
            <a:ln w="44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0" name="object 110"/>
          <p:cNvGrpSpPr/>
          <p:nvPr/>
        </p:nvGrpSpPr>
        <p:grpSpPr>
          <a:xfrm>
            <a:off x="2929977" y="761"/>
            <a:ext cx="623570" cy="259079"/>
            <a:chOff x="2929977" y="761"/>
            <a:chExt cx="623570" cy="259079"/>
          </a:xfrm>
        </p:grpSpPr>
        <p:sp>
          <p:nvSpPr>
            <p:cNvPr id="111" name="object 111"/>
            <p:cNvSpPr/>
            <p:nvPr/>
          </p:nvSpPr>
          <p:spPr>
            <a:xfrm>
              <a:off x="3336442" y="2272"/>
              <a:ext cx="217170" cy="254000"/>
            </a:xfrm>
            <a:custGeom>
              <a:avLst/>
              <a:gdLst/>
              <a:ahLst/>
              <a:cxnLst/>
              <a:rect l="l" t="t" r="r" b="b"/>
              <a:pathLst>
                <a:path w="217170" h="254000">
                  <a:moveTo>
                    <a:pt x="216992" y="224053"/>
                  </a:moveTo>
                  <a:lnTo>
                    <a:pt x="203822" y="195973"/>
                  </a:lnTo>
                  <a:lnTo>
                    <a:pt x="186448" y="164376"/>
                  </a:lnTo>
                  <a:lnTo>
                    <a:pt x="174574" y="144424"/>
                  </a:lnTo>
                  <a:lnTo>
                    <a:pt x="197421" y="144564"/>
                  </a:lnTo>
                  <a:lnTo>
                    <a:pt x="187286" y="122948"/>
                  </a:lnTo>
                  <a:lnTo>
                    <a:pt x="173926" y="98640"/>
                  </a:lnTo>
                  <a:lnTo>
                    <a:pt x="159080" y="73672"/>
                  </a:lnTo>
                  <a:lnTo>
                    <a:pt x="152946" y="63817"/>
                  </a:lnTo>
                  <a:lnTo>
                    <a:pt x="176834" y="64566"/>
                  </a:lnTo>
                  <a:lnTo>
                    <a:pt x="143624" y="17411"/>
                  </a:lnTo>
                  <a:lnTo>
                    <a:pt x="136245" y="4965"/>
                  </a:lnTo>
                  <a:lnTo>
                    <a:pt x="133565" y="0"/>
                  </a:lnTo>
                  <a:lnTo>
                    <a:pt x="92748" y="0"/>
                  </a:lnTo>
                  <a:lnTo>
                    <a:pt x="68592" y="47053"/>
                  </a:lnTo>
                  <a:lnTo>
                    <a:pt x="59918" y="60896"/>
                  </a:lnTo>
                  <a:lnTo>
                    <a:pt x="80924" y="61556"/>
                  </a:lnTo>
                  <a:lnTo>
                    <a:pt x="69799" y="78638"/>
                  </a:lnTo>
                  <a:lnTo>
                    <a:pt x="56451" y="99644"/>
                  </a:lnTo>
                  <a:lnTo>
                    <a:pt x="43319" y="120789"/>
                  </a:lnTo>
                  <a:lnTo>
                    <a:pt x="30441" y="142074"/>
                  </a:lnTo>
                  <a:lnTo>
                    <a:pt x="48450" y="142621"/>
                  </a:lnTo>
                  <a:lnTo>
                    <a:pt x="33782" y="165684"/>
                  </a:lnTo>
                  <a:lnTo>
                    <a:pt x="16738" y="193167"/>
                  </a:lnTo>
                  <a:lnTo>
                    <a:pt x="0" y="220827"/>
                  </a:lnTo>
                  <a:lnTo>
                    <a:pt x="30657" y="221754"/>
                  </a:lnTo>
                  <a:lnTo>
                    <a:pt x="10172" y="253987"/>
                  </a:lnTo>
                  <a:lnTo>
                    <a:pt x="212280" y="253987"/>
                  </a:lnTo>
                  <a:lnTo>
                    <a:pt x="194437" y="223989"/>
                  </a:lnTo>
                  <a:lnTo>
                    <a:pt x="216992" y="224053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406313" y="22379"/>
              <a:ext cx="77470" cy="31115"/>
            </a:xfrm>
            <a:custGeom>
              <a:avLst/>
              <a:gdLst/>
              <a:ahLst/>
              <a:cxnLst/>
              <a:rect l="l" t="t" r="r" b="b"/>
              <a:pathLst>
                <a:path w="77470" h="31115">
                  <a:moveTo>
                    <a:pt x="14389" y="0"/>
                  </a:moveTo>
                  <a:lnTo>
                    <a:pt x="29480" y="5634"/>
                  </a:lnTo>
                  <a:lnTo>
                    <a:pt x="45372" y="8302"/>
                  </a:lnTo>
                  <a:lnTo>
                    <a:pt x="61486" y="7965"/>
                  </a:lnTo>
                  <a:lnTo>
                    <a:pt x="77241" y="4584"/>
                  </a:lnTo>
                  <a:lnTo>
                    <a:pt x="74028" y="11811"/>
                  </a:lnTo>
                  <a:lnTo>
                    <a:pt x="30659" y="29467"/>
                  </a:lnTo>
                  <a:lnTo>
                    <a:pt x="15363" y="31037"/>
                  </a:lnTo>
                  <a:lnTo>
                    <a:pt x="0" y="304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404406" y="74444"/>
              <a:ext cx="90805" cy="26034"/>
            </a:xfrm>
            <a:custGeom>
              <a:avLst/>
              <a:gdLst/>
              <a:ahLst/>
              <a:cxnLst/>
              <a:rect l="l" t="t" r="r" b="b"/>
              <a:pathLst>
                <a:path w="90804" h="26034">
                  <a:moveTo>
                    <a:pt x="0" y="10058"/>
                  </a:moveTo>
                  <a:lnTo>
                    <a:pt x="3454" y="16167"/>
                  </a:lnTo>
                  <a:lnTo>
                    <a:pt x="9575" y="20459"/>
                  </a:lnTo>
                  <a:lnTo>
                    <a:pt x="16205" y="22733"/>
                  </a:lnTo>
                  <a:lnTo>
                    <a:pt x="22834" y="25019"/>
                  </a:lnTo>
                  <a:lnTo>
                    <a:pt x="29972" y="25438"/>
                  </a:lnTo>
                  <a:lnTo>
                    <a:pt x="36982" y="25184"/>
                  </a:lnTo>
                  <a:lnTo>
                    <a:pt x="52419" y="23327"/>
                  </a:lnTo>
                  <a:lnTo>
                    <a:pt x="67232" y="18678"/>
                  </a:lnTo>
                  <a:lnTo>
                    <a:pt x="80375" y="10985"/>
                  </a:lnTo>
                  <a:lnTo>
                    <a:pt x="90805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393255" y="102363"/>
              <a:ext cx="128270" cy="31115"/>
            </a:xfrm>
            <a:custGeom>
              <a:avLst/>
              <a:gdLst/>
              <a:ahLst/>
              <a:cxnLst/>
              <a:rect l="l" t="t" r="r" b="b"/>
              <a:pathLst>
                <a:path w="128270" h="31114">
                  <a:moveTo>
                    <a:pt x="0" y="0"/>
                  </a:moveTo>
                  <a:lnTo>
                    <a:pt x="32308" y="25742"/>
                  </a:lnTo>
                  <a:lnTo>
                    <a:pt x="74180" y="30937"/>
                  </a:lnTo>
                  <a:lnTo>
                    <a:pt x="88353" y="30564"/>
                  </a:lnTo>
                  <a:lnTo>
                    <a:pt x="102415" y="28881"/>
                  </a:lnTo>
                  <a:lnTo>
                    <a:pt x="115807" y="25123"/>
                  </a:lnTo>
                  <a:lnTo>
                    <a:pt x="127965" y="185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371674" y="100236"/>
              <a:ext cx="140335" cy="69215"/>
            </a:xfrm>
            <a:custGeom>
              <a:avLst/>
              <a:gdLst/>
              <a:ahLst/>
              <a:cxnLst/>
              <a:rect l="l" t="t" r="r" b="b"/>
              <a:pathLst>
                <a:path w="140335" h="69214">
                  <a:moveTo>
                    <a:pt x="140271" y="0"/>
                  </a:moveTo>
                  <a:lnTo>
                    <a:pt x="113398" y="30706"/>
                  </a:lnTo>
                  <a:lnTo>
                    <a:pt x="79360" y="53293"/>
                  </a:lnTo>
                  <a:lnTo>
                    <a:pt x="40710" y="66506"/>
                  </a:lnTo>
                  <a:lnTo>
                    <a:pt x="0" y="69088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3355813" y="173165"/>
              <a:ext cx="169545" cy="38735"/>
            </a:xfrm>
            <a:custGeom>
              <a:avLst/>
              <a:gdLst/>
              <a:ahLst/>
              <a:cxnLst/>
              <a:rect l="l" t="t" r="r" b="b"/>
              <a:pathLst>
                <a:path w="169545" h="38735">
                  <a:moveTo>
                    <a:pt x="0" y="17792"/>
                  </a:moveTo>
                  <a:lnTo>
                    <a:pt x="42849" y="36228"/>
                  </a:lnTo>
                  <a:lnTo>
                    <a:pt x="73786" y="38289"/>
                  </a:lnTo>
                  <a:lnTo>
                    <a:pt x="88819" y="37849"/>
                  </a:lnTo>
                  <a:lnTo>
                    <a:pt x="126619" y="32775"/>
                  </a:lnTo>
                  <a:lnTo>
                    <a:pt x="161710" y="14119"/>
                  </a:lnTo>
                  <a:lnTo>
                    <a:pt x="166215" y="7473"/>
                  </a:lnTo>
                  <a:lnTo>
                    <a:pt x="169087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495973" y="200905"/>
              <a:ext cx="43180" cy="55880"/>
            </a:xfrm>
            <a:custGeom>
              <a:avLst/>
              <a:gdLst/>
              <a:ahLst/>
              <a:cxnLst/>
              <a:rect l="l" t="t" r="r" b="b"/>
              <a:pathLst>
                <a:path w="43179" h="55879">
                  <a:moveTo>
                    <a:pt x="42613" y="0"/>
                  </a:moveTo>
                  <a:lnTo>
                    <a:pt x="30182" y="23463"/>
                  </a:lnTo>
                  <a:lnTo>
                    <a:pt x="13360" y="44042"/>
                  </a:lnTo>
                  <a:lnTo>
                    <a:pt x="0" y="55355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358151" y="240704"/>
              <a:ext cx="26670" cy="15875"/>
            </a:xfrm>
            <a:custGeom>
              <a:avLst/>
              <a:gdLst/>
              <a:ahLst/>
              <a:cxnLst/>
              <a:rect l="l" t="t" r="r" b="b"/>
              <a:pathLst>
                <a:path w="26670" h="15875">
                  <a:moveTo>
                    <a:pt x="0" y="0"/>
                  </a:moveTo>
                  <a:lnTo>
                    <a:pt x="24734" y="14760"/>
                  </a:lnTo>
                  <a:lnTo>
                    <a:pt x="26446" y="15555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255525" y="121611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275836" y="100354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10" h="22860">
                  <a:moveTo>
                    <a:pt x="0" y="0"/>
                  </a:moveTo>
                  <a:lnTo>
                    <a:pt x="2311" y="7188"/>
                  </a:lnTo>
                  <a:lnTo>
                    <a:pt x="3556" y="14719"/>
                  </a:lnTo>
                  <a:lnTo>
                    <a:pt x="3695" y="22263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298220" y="115545"/>
              <a:ext cx="1270" cy="29845"/>
            </a:xfrm>
            <a:custGeom>
              <a:avLst/>
              <a:gdLst/>
              <a:ahLst/>
              <a:cxnLst/>
              <a:rect l="l" t="t" r="r" b="b"/>
              <a:pathLst>
                <a:path w="1270" h="29844">
                  <a:moveTo>
                    <a:pt x="660" y="0"/>
                  </a:moveTo>
                  <a:lnTo>
                    <a:pt x="919" y="7339"/>
                  </a:lnTo>
                  <a:lnTo>
                    <a:pt x="896" y="14682"/>
                  </a:lnTo>
                  <a:lnTo>
                    <a:pt x="590" y="22018"/>
                  </a:lnTo>
                  <a:lnTo>
                    <a:pt x="0" y="2933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284825" y="161025"/>
              <a:ext cx="6350" cy="24765"/>
            </a:xfrm>
            <a:custGeom>
              <a:avLst/>
              <a:gdLst/>
              <a:ahLst/>
              <a:cxnLst/>
              <a:rect l="l" t="t" r="r" b="b"/>
              <a:pathLst>
                <a:path w="6350" h="24764">
                  <a:moveTo>
                    <a:pt x="6057" y="0"/>
                  </a:moveTo>
                  <a:lnTo>
                    <a:pt x="0" y="0"/>
                  </a:lnTo>
                  <a:lnTo>
                    <a:pt x="0" y="24257"/>
                  </a:lnTo>
                  <a:lnTo>
                    <a:pt x="6057" y="24257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228140" y="139799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165" y="0"/>
                  </a:moveTo>
                  <a:lnTo>
                    <a:pt x="0" y="5194"/>
                  </a:lnTo>
                  <a:lnTo>
                    <a:pt x="1003" y="10426"/>
                  </a:lnTo>
                  <a:lnTo>
                    <a:pt x="3073" y="15189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949913" y="2260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5" h="10795">
                  <a:moveTo>
                    <a:pt x="0" y="0"/>
                  </a:moveTo>
                  <a:lnTo>
                    <a:pt x="1700" y="10387"/>
                  </a:lnTo>
                </a:path>
              </a:pathLst>
            </a:custGeom>
            <a:ln w="3175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929977" y="37127"/>
              <a:ext cx="216071" cy="10368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186942" y="123601"/>
              <a:ext cx="3810" cy="14604"/>
            </a:xfrm>
            <a:custGeom>
              <a:avLst/>
              <a:gdLst/>
              <a:ahLst/>
              <a:cxnLst/>
              <a:rect l="l" t="t" r="r" b="b"/>
              <a:pathLst>
                <a:path w="3810" h="14605">
                  <a:moveTo>
                    <a:pt x="0" y="0"/>
                  </a:moveTo>
                  <a:lnTo>
                    <a:pt x="1219" y="4749"/>
                  </a:lnTo>
                  <a:lnTo>
                    <a:pt x="2438" y="9499"/>
                  </a:lnTo>
                  <a:lnTo>
                    <a:pt x="3670" y="14249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208963" y="182252"/>
              <a:ext cx="4445" cy="28575"/>
            </a:xfrm>
            <a:custGeom>
              <a:avLst/>
              <a:gdLst/>
              <a:ahLst/>
              <a:cxnLst/>
              <a:rect l="l" t="t" r="r" b="b"/>
              <a:pathLst>
                <a:path w="4444" h="28575">
                  <a:moveTo>
                    <a:pt x="0" y="0"/>
                  </a:moveTo>
                  <a:lnTo>
                    <a:pt x="502" y="7142"/>
                  </a:lnTo>
                  <a:lnTo>
                    <a:pt x="1360" y="14252"/>
                  </a:lnTo>
                  <a:lnTo>
                    <a:pt x="2573" y="21309"/>
                  </a:lnTo>
                  <a:lnTo>
                    <a:pt x="4140" y="2829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242393" y="203473"/>
              <a:ext cx="3175" cy="22225"/>
            </a:xfrm>
            <a:custGeom>
              <a:avLst/>
              <a:gdLst/>
              <a:ahLst/>
              <a:cxnLst/>
              <a:rect l="l" t="t" r="r" b="b"/>
              <a:pathLst>
                <a:path w="3175" h="22225">
                  <a:moveTo>
                    <a:pt x="0" y="0"/>
                  </a:moveTo>
                  <a:lnTo>
                    <a:pt x="2019" y="7200"/>
                  </a:lnTo>
                  <a:lnTo>
                    <a:pt x="2692" y="14782"/>
                  </a:lnTo>
                  <a:lnTo>
                    <a:pt x="1968" y="2222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248390" y="175188"/>
              <a:ext cx="3175" cy="10160"/>
            </a:xfrm>
            <a:custGeom>
              <a:avLst/>
              <a:gdLst/>
              <a:ahLst/>
              <a:cxnLst/>
              <a:rect l="l" t="t" r="r" b="b"/>
              <a:pathLst>
                <a:path w="3175" h="10160">
                  <a:moveTo>
                    <a:pt x="0" y="0"/>
                  </a:moveTo>
                  <a:lnTo>
                    <a:pt x="965" y="3390"/>
                  </a:lnTo>
                  <a:lnTo>
                    <a:pt x="1943" y="6769"/>
                  </a:lnTo>
                  <a:lnTo>
                    <a:pt x="2908" y="1014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271573" y="184268"/>
              <a:ext cx="2540" cy="37465"/>
            </a:xfrm>
            <a:custGeom>
              <a:avLst/>
              <a:gdLst/>
              <a:ahLst/>
              <a:cxnLst/>
              <a:rect l="l" t="t" r="r" b="b"/>
              <a:pathLst>
                <a:path w="2539" h="37464">
                  <a:moveTo>
                    <a:pt x="114" y="0"/>
                  </a:moveTo>
                  <a:lnTo>
                    <a:pt x="0" y="9374"/>
                  </a:lnTo>
                  <a:lnTo>
                    <a:pt x="300" y="18743"/>
                  </a:lnTo>
                  <a:lnTo>
                    <a:pt x="1013" y="28091"/>
                  </a:lnTo>
                  <a:lnTo>
                    <a:pt x="2134" y="37401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276798" y="245907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5">
                  <a:moveTo>
                    <a:pt x="0" y="0"/>
                  </a:moveTo>
                  <a:lnTo>
                    <a:pt x="1066" y="5994"/>
                  </a:lnTo>
                  <a:lnTo>
                    <a:pt x="1292" y="10353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293917" y="214591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6057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6057" y="11112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315394" y="181216"/>
              <a:ext cx="1905" cy="26670"/>
            </a:xfrm>
            <a:custGeom>
              <a:avLst/>
              <a:gdLst/>
              <a:ahLst/>
              <a:cxnLst/>
              <a:rect l="l" t="t" r="r" b="b"/>
              <a:pathLst>
                <a:path w="1904" h="26670">
                  <a:moveTo>
                    <a:pt x="0" y="0"/>
                  </a:moveTo>
                  <a:lnTo>
                    <a:pt x="459" y="6572"/>
                  </a:lnTo>
                  <a:lnTo>
                    <a:pt x="920" y="13144"/>
                  </a:lnTo>
                  <a:lnTo>
                    <a:pt x="1382" y="19716"/>
                  </a:lnTo>
                  <a:lnTo>
                    <a:pt x="1841" y="26288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3303892" y="25600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-3028" y="125"/>
                  </a:moveTo>
                  <a:lnTo>
                    <a:pt x="3089" y="12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3340388" y="69056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215155" y="2260"/>
              <a:ext cx="36830" cy="6350"/>
            </a:xfrm>
            <a:custGeom>
              <a:avLst/>
              <a:gdLst/>
              <a:ahLst/>
              <a:cxnLst/>
              <a:rect l="l" t="t" r="r" b="b"/>
              <a:pathLst>
                <a:path w="36829" h="6350">
                  <a:moveTo>
                    <a:pt x="36454" y="0"/>
                  </a:moveTo>
                  <a:lnTo>
                    <a:pt x="0" y="0"/>
                  </a:lnTo>
                  <a:lnTo>
                    <a:pt x="1679" y="5910"/>
                  </a:lnTo>
                  <a:lnTo>
                    <a:pt x="36454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3230279" y="35712"/>
              <a:ext cx="3175" cy="17780"/>
            </a:xfrm>
            <a:custGeom>
              <a:avLst/>
              <a:gdLst/>
              <a:ahLst/>
              <a:cxnLst/>
              <a:rect l="l" t="t" r="r" b="b"/>
              <a:pathLst>
                <a:path w="3175" h="17780">
                  <a:moveTo>
                    <a:pt x="203" y="0"/>
                  </a:moveTo>
                  <a:lnTo>
                    <a:pt x="0" y="5842"/>
                  </a:lnTo>
                  <a:lnTo>
                    <a:pt x="838" y="11734"/>
                  </a:lnTo>
                  <a:lnTo>
                    <a:pt x="2654" y="17284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3200288" y="23483"/>
              <a:ext cx="4445" cy="24765"/>
            </a:xfrm>
            <a:custGeom>
              <a:avLst/>
              <a:gdLst/>
              <a:ahLst/>
              <a:cxnLst/>
              <a:rect l="l" t="t" r="r" b="b"/>
              <a:pathLst>
                <a:path w="4444" h="24765">
                  <a:moveTo>
                    <a:pt x="0" y="0"/>
                  </a:moveTo>
                  <a:lnTo>
                    <a:pt x="2260" y="7937"/>
                  </a:lnTo>
                  <a:lnTo>
                    <a:pt x="3619" y="16141"/>
                  </a:lnTo>
                  <a:lnTo>
                    <a:pt x="4025" y="24384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9" name="object 139"/>
          <p:cNvGrpSpPr/>
          <p:nvPr/>
        </p:nvGrpSpPr>
        <p:grpSpPr>
          <a:xfrm>
            <a:off x="3606751" y="6637"/>
            <a:ext cx="310515" cy="254635"/>
            <a:chOff x="3606751" y="6637"/>
            <a:chExt cx="310515" cy="254635"/>
          </a:xfrm>
        </p:grpSpPr>
        <p:sp>
          <p:nvSpPr>
            <p:cNvPr id="140" name="object 140"/>
            <p:cNvSpPr/>
            <p:nvPr/>
          </p:nvSpPr>
          <p:spPr>
            <a:xfrm>
              <a:off x="3705101" y="183170"/>
              <a:ext cx="64592" cy="75026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780358" y="6637"/>
              <a:ext cx="136360" cy="14778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611183" y="237294"/>
              <a:ext cx="1905" cy="19050"/>
            </a:xfrm>
            <a:custGeom>
              <a:avLst/>
              <a:gdLst/>
              <a:ahLst/>
              <a:cxnLst/>
              <a:rect l="l" t="t" r="r" b="b"/>
              <a:pathLst>
                <a:path w="1904" h="19050">
                  <a:moveTo>
                    <a:pt x="0" y="0"/>
                  </a:moveTo>
                  <a:lnTo>
                    <a:pt x="213" y="7738"/>
                  </a:lnTo>
                  <a:lnTo>
                    <a:pt x="1019" y="15436"/>
                  </a:lnTo>
                  <a:lnTo>
                    <a:pt x="1664" y="18966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3639121" y="192986"/>
              <a:ext cx="8890" cy="26670"/>
            </a:xfrm>
            <a:custGeom>
              <a:avLst/>
              <a:gdLst/>
              <a:ahLst/>
              <a:cxnLst/>
              <a:rect l="l" t="t" r="r" b="b"/>
              <a:pathLst>
                <a:path w="8889" h="26670">
                  <a:moveTo>
                    <a:pt x="8864" y="0"/>
                  </a:moveTo>
                  <a:lnTo>
                    <a:pt x="0" y="0"/>
                  </a:lnTo>
                  <a:lnTo>
                    <a:pt x="0" y="26581"/>
                  </a:lnTo>
                  <a:lnTo>
                    <a:pt x="8864" y="26581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3672981" y="226956"/>
              <a:ext cx="1905" cy="29845"/>
            </a:xfrm>
            <a:custGeom>
              <a:avLst/>
              <a:gdLst/>
              <a:ahLst/>
              <a:cxnLst/>
              <a:rect l="l" t="t" r="r" b="b"/>
              <a:pathLst>
                <a:path w="1904" h="29845">
                  <a:moveTo>
                    <a:pt x="1596" y="0"/>
                  </a:moveTo>
                  <a:lnTo>
                    <a:pt x="1661" y="9643"/>
                  </a:lnTo>
                  <a:lnTo>
                    <a:pt x="1153" y="19273"/>
                  </a:lnTo>
                  <a:lnTo>
                    <a:pt x="76" y="28858"/>
                  </a:lnTo>
                  <a:lnTo>
                    <a:pt x="0" y="29303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677429" y="157560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4">
                  <a:moveTo>
                    <a:pt x="1650" y="0"/>
                  </a:moveTo>
                  <a:lnTo>
                    <a:pt x="1104" y="3441"/>
                  </a:lnTo>
                  <a:lnTo>
                    <a:pt x="546" y="6870"/>
                  </a:lnTo>
                  <a:lnTo>
                    <a:pt x="0" y="10312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3614026" y="83705"/>
              <a:ext cx="87630" cy="60960"/>
            </a:xfrm>
            <a:custGeom>
              <a:avLst/>
              <a:gdLst/>
              <a:ahLst/>
              <a:cxnLst/>
              <a:rect l="l" t="t" r="r" b="b"/>
              <a:pathLst>
                <a:path w="87629" h="60960">
                  <a:moveTo>
                    <a:pt x="8864" y="32486"/>
                  </a:moveTo>
                  <a:lnTo>
                    <a:pt x="0" y="32486"/>
                  </a:lnTo>
                  <a:lnTo>
                    <a:pt x="0" y="60540"/>
                  </a:lnTo>
                  <a:lnTo>
                    <a:pt x="8864" y="60540"/>
                  </a:lnTo>
                  <a:lnTo>
                    <a:pt x="8864" y="32486"/>
                  </a:lnTo>
                  <a:close/>
                </a:path>
                <a:path w="87629" h="60960">
                  <a:moveTo>
                    <a:pt x="35433" y="0"/>
                  </a:moveTo>
                  <a:lnTo>
                    <a:pt x="26568" y="0"/>
                  </a:lnTo>
                  <a:lnTo>
                    <a:pt x="26568" y="14770"/>
                  </a:lnTo>
                  <a:lnTo>
                    <a:pt x="35433" y="14770"/>
                  </a:lnTo>
                  <a:lnTo>
                    <a:pt x="35433" y="0"/>
                  </a:lnTo>
                  <a:close/>
                </a:path>
                <a:path w="87629" h="60960">
                  <a:moveTo>
                    <a:pt x="87096" y="23634"/>
                  </a:moveTo>
                  <a:lnTo>
                    <a:pt x="78232" y="23634"/>
                  </a:lnTo>
                  <a:lnTo>
                    <a:pt x="78232" y="41363"/>
                  </a:lnTo>
                  <a:lnTo>
                    <a:pt x="87096" y="41363"/>
                  </a:lnTo>
                  <a:lnTo>
                    <a:pt x="87096" y="23634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7" name="object 147"/>
          <p:cNvGrpSpPr/>
          <p:nvPr/>
        </p:nvGrpSpPr>
        <p:grpSpPr>
          <a:xfrm>
            <a:off x="2380847" y="215"/>
            <a:ext cx="482600" cy="256540"/>
            <a:chOff x="2380847" y="215"/>
            <a:chExt cx="482600" cy="256540"/>
          </a:xfrm>
        </p:grpSpPr>
        <p:sp>
          <p:nvSpPr>
            <p:cNvPr id="148" name="object 148"/>
            <p:cNvSpPr/>
            <p:nvPr/>
          </p:nvSpPr>
          <p:spPr>
            <a:xfrm>
              <a:off x="2539006" y="2260"/>
              <a:ext cx="324485" cy="254000"/>
            </a:xfrm>
            <a:custGeom>
              <a:avLst/>
              <a:gdLst/>
              <a:ahLst/>
              <a:cxnLst/>
              <a:rect l="l" t="t" r="r" b="b"/>
              <a:pathLst>
                <a:path w="324485" h="254000">
                  <a:moveTo>
                    <a:pt x="307278" y="209738"/>
                  </a:moveTo>
                  <a:lnTo>
                    <a:pt x="36499" y="209738"/>
                  </a:lnTo>
                  <a:lnTo>
                    <a:pt x="35979" y="211923"/>
                  </a:lnTo>
                  <a:lnTo>
                    <a:pt x="35737" y="213028"/>
                  </a:lnTo>
                  <a:lnTo>
                    <a:pt x="13441" y="254000"/>
                  </a:lnTo>
                  <a:lnTo>
                    <a:pt x="299623" y="254000"/>
                  </a:lnTo>
                  <a:lnTo>
                    <a:pt x="298208" y="252184"/>
                  </a:lnTo>
                  <a:lnTo>
                    <a:pt x="289179" y="238936"/>
                  </a:lnTo>
                  <a:lnTo>
                    <a:pt x="312114" y="238936"/>
                  </a:lnTo>
                  <a:lnTo>
                    <a:pt x="309791" y="230757"/>
                  </a:lnTo>
                  <a:lnTo>
                    <a:pt x="321494" y="230757"/>
                  </a:lnTo>
                  <a:lnTo>
                    <a:pt x="307278" y="209738"/>
                  </a:lnTo>
                  <a:close/>
                </a:path>
                <a:path w="324485" h="254000">
                  <a:moveTo>
                    <a:pt x="312114" y="238936"/>
                  </a:moveTo>
                  <a:lnTo>
                    <a:pt x="289179" y="238936"/>
                  </a:lnTo>
                  <a:lnTo>
                    <a:pt x="314553" y="247521"/>
                  </a:lnTo>
                  <a:lnTo>
                    <a:pt x="312114" y="238936"/>
                  </a:lnTo>
                  <a:close/>
                </a:path>
                <a:path w="324485" h="254000">
                  <a:moveTo>
                    <a:pt x="321494" y="230757"/>
                  </a:moveTo>
                  <a:lnTo>
                    <a:pt x="309791" y="230757"/>
                  </a:lnTo>
                  <a:lnTo>
                    <a:pt x="314045" y="233500"/>
                  </a:lnTo>
                  <a:lnTo>
                    <a:pt x="319163" y="234948"/>
                  </a:lnTo>
                  <a:lnTo>
                    <a:pt x="324269" y="234859"/>
                  </a:lnTo>
                  <a:lnTo>
                    <a:pt x="321494" y="230757"/>
                  </a:lnTo>
                  <a:close/>
                </a:path>
                <a:path w="324485" h="254000">
                  <a:moveTo>
                    <a:pt x="276167" y="77468"/>
                  </a:moveTo>
                  <a:lnTo>
                    <a:pt x="79159" y="77468"/>
                  </a:lnTo>
                  <a:lnTo>
                    <a:pt x="79108" y="81075"/>
                  </a:lnTo>
                  <a:lnTo>
                    <a:pt x="71019" y="100199"/>
                  </a:lnTo>
                  <a:lnTo>
                    <a:pt x="68275" y="106526"/>
                  </a:lnTo>
                  <a:lnTo>
                    <a:pt x="65976" y="112685"/>
                  </a:lnTo>
                  <a:lnTo>
                    <a:pt x="63754" y="118883"/>
                  </a:lnTo>
                  <a:lnTo>
                    <a:pt x="61556" y="125093"/>
                  </a:lnTo>
                  <a:lnTo>
                    <a:pt x="56045" y="132143"/>
                  </a:lnTo>
                  <a:lnTo>
                    <a:pt x="50179" y="138952"/>
                  </a:lnTo>
                  <a:lnTo>
                    <a:pt x="44095" y="145528"/>
                  </a:lnTo>
                  <a:lnTo>
                    <a:pt x="37934" y="151877"/>
                  </a:lnTo>
                  <a:lnTo>
                    <a:pt x="52006" y="153503"/>
                  </a:lnTo>
                  <a:lnTo>
                    <a:pt x="51066" y="156437"/>
                  </a:lnTo>
                  <a:lnTo>
                    <a:pt x="37867" y="173618"/>
                  </a:lnTo>
                  <a:lnTo>
                    <a:pt x="24947" y="191008"/>
                  </a:lnTo>
                  <a:lnTo>
                    <a:pt x="12320" y="208609"/>
                  </a:lnTo>
                  <a:lnTo>
                    <a:pt x="0" y="226426"/>
                  </a:lnTo>
                  <a:lnTo>
                    <a:pt x="36499" y="209738"/>
                  </a:lnTo>
                  <a:lnTo>
                    <a:pt x="307278" y="209738"/>
                  </a:lnTo>
                  <a:lnTo>
                    <a:pt x="275615" y="162926"/>
                  </a:lnTo>
                  <a:lnTo>
                    <a:pt x="275297" y="161669"/>
                  </a:lnTo>
                  <a:lnTo>
                    <a:pt x="275158" y="161034"/>
                  </a:lnTo>
                  <a:lnTo>
                    <a:pt x="321874" y="161034"/>
                  </a:lnTo>
                  <a:lnTo>
                    <a:pt x="307515" y="147872"/>
                  </a:lnTo>
                  <a:lnTo>
                    <a:pt x="291791" y="132143"/>
                  </a:lnTo>
                  <a:lnTo>
                    <a:pt x="276797" y="115769"/>
                  </a:lnTo>
                  <a:lnTo>
                    <a:pt x="262559" y="98779"/>
                  </a:lnTo>
                  <a:lnTo>
                    <a:pt x="274606" y="98779"/>
                  </a:lnTo>
                  <a:lnTo>
                    <a:pt x="272440" y="93660"/>
                  </a:lnTo>
                  <a:lnTo>
                    <a:pt x="269227" y="88949"/>
                  </a:lnTo>
                  <a:lnTo>
                    <a:pt x="265176" y="84999"/>
                  </a:lnTo>
                  <a:lnTo>
                    <a:pt x="284790" y="84999"/>
                  </a:lnTo>
                  <a:lnTo>
                    <a:pt x="276167" y="77468"/>
                  </a:lnTo>
                  <a:close/>
                </a:path>
                <a:path w="324485" h="254000">
                  <a:moveTo>
                    <a:pt x="321874" y="161034"/>
                  </a:moveTo>
                  <a:lnTo>
                    <a:pt x="275158" y="161034"/>
                  </a:lnTo>
                  <a:lnTo>
                    <a:pt x="287296" y="162448"/>
                  </a:lnTo>
                  <a:lnTo>
                    <a:pt x="299496" y="163237"/>
                  </a:lnTo>
                  <a:lnTo>
                    <a:pt x="311721" y="163399"/>
                  </a:lnTo>
                  <a:lnTo>
                    <a:pt x="323938" y="162926"/>
                  </a:lnTo>
                  <a:lnTo>
                    <a:pt x="321874" y="161034"/>
                  </a:lnTo>
                  <a:close/>
                </a:path>
                <a:path w="324485" h="254000">
                  <a:moveTo>
                    <a:pt x="274606" y="98779"/>
                  </a:moveTo>
                  <a:lnTo>
                    <a:pt x="262559" y="98779"/>
                  </a:lnTo>
                  <a:lnTo>
                    <a:pt x="266573" y="98791"/>
                  </a:lnTo>
                  <a:lnTo>
                    <a:pt x="274612" y="98791"/>
                  </a:lnTo>
                  <a:close/>
                </a:path>
                <a:path w="324485" h="254000">
                  <a:moveTo>
                    <a:pt x="284790" y="84999"/>
                  </a:moveTo>
                  <a:lnTo>
                    <a:pt x="265176" y="84999"/>
                  </a:lnTo>
                  <a:lnTo>
                    <a:pt x="285648" y="85748"/>
                  </a:lnTo>
                  <a:lnTo>
                    <a:pt x="284790" y="84999"/>
                  </a:lnTo>
                  <a:close/>
                </a:path>
                <a:path w="324485" h="254000">
                  <a:moveTo>
                    <a:pt x="229441" y="30986"/>
                  </a:moveTo>
                  <a:lnTo>
                    <a:pt x="89954" y="30986"/>
                  </a:lnTo>
                  <a:lnTo>
                    <a:pt x="75552" y="42441"/>
                  </a:lnTo>
                  <a:lnTo>
                    <a:pt x="83337" y="43089"/>
                  </a:lnTo>
                  <a:lnTo>
                    <a:pt x="78550" y="52442"/>
                  </a:lnTo>
                  <a:lnTo>
                    <a:pt x="73361" y="61575"/>
                  </a:lnTo>
                  <a:lnTo>
                    <a:pt x="67781" y="70473"/>
                  </a:lnTo>
                  <a:lnTo>
                    <a:pt x="61823" y="79119"/>
                  </a:lnTo>
                  <a:lnTo>
                    <a:pt x="67640" y="79271"/>
                  </a:lnTo>
                  <a:lnTo>
                    <a:pt x="73469" y="78725"/>
                  </a:lnTo>
                  <a:lnTo>
                    <a:pt x="79159" y="77468"/>
                  </a:lnTo>
                  <a:lnTo>
                    <a:pt x="276167" y="77468"/>
                  </a:lnTo>
                  <a:lnTo>
                    <a:pt x="270927" y="72892"/>
                  </a:lnTo>
                  <a:lnTo>
                    <a:pt x="256692" y="59545"/>
                  </a:lnTo>
                  <a:lnTo>
                    <a:pt x="242943" y="45736"/>
                  </a:lnTo>
                  <a:lnTo>
                    <a:pt x="229679" y="31494"/>
                  </a:lnTo>
                  <a:lnTo>
                    <a:pt x="229441" y="30986"/>
                  </a:lnTo>
                  <a:close/>
                </a:path>
                <a:path w="324485" h="254000">
                  <a:moveTo>
                    <a:pt x="224452" y="0"/>
                  </a:moveTo>
                  <a:lnTo>
                    <a:pt x="103732" y="0"/>
                  </a:lnTo>
                  <a:lnTo>
                    <a:pt x="74282" y="31037"/>
                  </a:lnTo>
                  <a:lnTo>
                    <a:pt x="229441" y="30986"/>
                  </a:lnTo>
                  <a:lnTo>
                    <a:pt x="227253" y="26325"/>
                  </a:lnTo>
                  <a:lnTo>
                    <a:pt x="226009" y="23747"/>
                  </a:lnTo>
                  <a:lnTo>
                    <a:pt x="250622" y="23747"/>
                  </a:lnTo>
                  <a:lnTo>
                    <a:pt x="242052" y="17552"/>
                  </a:lnTo>
                  <a:lnTo>
                    <a:pt x="233519" y="10026"/>
                  </a:lnTo>
                  <a:lnTo>
                    <a:pt x="225784" y="1741"/>
                  </a:lnTo>
                  <a:lnTo>
                    <a:pt x="224452" y="0"/>
                  </a:lnTo>
                  <a:close/>
                </a:path>
                <a:path w="324485" h="254000">
                  <a:moveTo>
                    <a:pt x="250622" y="23747"/>
                  </a:moveTo>
                  <a:lnTo>
                    <a:pt x="226009" y="23747"/>
                  </a:lnTo>
                  <a:lnTo>
                    <a:pt x="251307" y="24242"/>
                  </a:lnTo>
                  <a:lnTo>
                    <a:pt x="250622" y="23747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617838" y="20675"/>
              <a:ext cx="173355" cy="236220"/>
            </a:xfrm>
            <a:custGeom>
              <a:avLst/>
              <a:gdLst/>
              <a:ahLst/>
              <a:cxnLst/>
              <a:rect l="l" t="t" r="r" b="b"/>
              <a:pathLst>
                <a:path w="173355" h="236220">
                  <a:moveTo>
                    <a:pt x="5981" y="150685"/>
                  </a:moveTo>
                  <a:lnTo>
                    <a:pt x="4216" y="149504"/>
                  </a:lnTo>
                  <a:lnTo>
                    <a:pt x="4191" y="147383"/>
                  </a:lnTo>
                  <a:lnTo>
                    <a:pt x="2527" y="148691"/>
                  </a:lnTo>
                  <a:lnTo>
                    <a:pt x="495" y="148056"/>
                  </a:lnTo>
                  <a:lnTo>
                    <a:pt x="1231" y="150063"/>
                  </a:lnTo>
                  <a:lnTo>
                    <a:pt x="0" y="151790"/>
                  </a:lnTo>
                  <a:lnTo>
                    <a:pt x="2120" y="151714"/>
                  </a:lnTo>
                  <a:lnTo>
                    <a:pt x="3390" y="153403"/>
                  </a:lnTo>
                  <a:lnTo>
                    <a:pt x="3975" y="151371"/>
                  </a:lnTo>
                  <a:lnTo>
                    <a:pt x="5981" y="150685"/>
                  </a:lnTo>
                  <a:close/>
                </a:path>
                <a:path w="173355" h="236220">
                  <a:moveTo>
                    <a:pt x="40386" y="74561"/>
                  </a:moveTo>
                  <a:lnTo>
                    <a:pt x="34975" y="73533"/>
                  </a:lnTo>
                  <a:lnTo>
                    <a:pt x="32740" y="68491"/>
                  </a:lnTo>
                  <a:lnTo>
                    <a:pt x="30099" y="73329"/>
                  </a:lnTo>
                  <a:lnTo>
                    <a:pt x="24612" y="73888"/>
                  </a:lnTo>
                  <a:lnTo>
                    <a:pt x="28397" y="77901"/>
                  </a:lnTo>
                  <a:lnTo>
                    <a:pt x="27228" y="83286"/>
                  </a:lnTo>
                  <a:lnTo>
                    <a:pt x="32219" y="80937"/>
                  </a:lnTo>
                  <a:lnTo>
                    <a:pt x="36982" y="83705"/>
                  </a:lnTo>
                  <a:lnTo>
                    <a:pt x="36283" y="78232"/>
                  </a:lnTo>
                  <a:lnTo>
                    <a:pt x="40386" y="74561"/>
                  </a:lnTo>
                  <a:close/>
                </a:path>
                <a:path w="173355" h="236220">
                  <a:moveTo>
                    <a:pt x="40982" y="229654"/>
                  </a:moveTo>
                  <a:lnTo>
                    <a:pt x="37934" y="229831"/>
                  </a:lnTo>
                  <a:lnTo>
                    <a:pt x="36055" y="227418"/>
                  </a:lnTo>
                  <a:lnTo>
                    <a:pt x="35280" y="230378"/>
                  </a:lnTo>
                  <a:lnTo>
                    <a:pt x="32410" y="231432"/>
                  </a:lnTo>
                  <a:lnTo>
                    <a:pt x="34975" y="233070"/>
                  </a:lnTo>
                  <a:lnTo>
                    <a:pt x="35077" y="235597"/>
                  </a:lnTo>
                  <a:lnTo>
                    <a:pt x="35737" y="235597"/>
                  </a:lnTo>
                  <a:lnTo>
                    <a:pt x="37452" y="234188"/>
                  </a:lnTo>
                  <a:lnTo>
                    <a:pt x="40386" y="235038"/>
                  </a:lnTo>
                  <a:lnTo>
                    <a:pt x="40055" y="234188"/>
                  </a:lnTo>
                  <a:lnTo>
                    <a:pt x="39268" y="232194"/>
                  </a:lnTo>
                  <a:lnTo>
                    <a:pt x="40868" y="229831"/>
                  </a:lnTo>
                  <a:lnTo>
                    <a:pt x="40982" y="229654"/>
                  </a:lnTo>
                  <a:close/>
                </a:path>
                <a:path w="173355" h="236220">
                  <a:moveTo>
                    <a:pt x="67386" y="6070"/>
                  </a:moveTo>
                  <a:lnTo>
                    <a:pt x="63500" y="4241"/>
                  </a:lnTo>
                  <a:lnTo>
                    <a:pt x="62801" y="0"/>
                  </a:lnTo>
                  <a:lnTo>
                    <a:pt x="59855" y="3124"/>
                  </a:lnTo>
                  <a:lnTo>
                    <a:pt x="55613" y="2489"/>
                  </a:lnTo>
                  <a:lnTo>
                    <a:pt x="57683" y="6248"/>
                  </a:lnTo>
                  <a:lnTo>
                    <a:pt x="55753" y="10083"/>
                  </a:lnTo>
                  <a:lnTo>
                    <a:pt x="59969" y="9283"/>
                  </a:lnTo>
                  <a:lnTo>
                    <a:pt x="63030" y="12306"/>
                  </a:lnTo>
                  <a:lnTo>
                    <a:pt x="63563" y="8039"/>
                  </a:lnTo>
                  <a:lnTo>
                    <a:pt x="67386" y="6070"/>
                  </a:lnTo>
                  <a:close/>
                </a:path>
                <a:path w="173355" h="236220">
                  <a:moveTo>
                    <a:pt x="93459" y="65138"/>
                  </a:moveTo>
                  <a:lnTo>
                    <a:pt x="88709" y="64439"/>
                  </a:lnTo>
                  <a:lnTo>
                    <a:pt x="86601" y="60121"/>
                  </a:lnTo>
                  <a:lnTo>
                    <a:pt x="84467" y="64414"/>
                  </a:lnTo>
                  <a:lnTo>
                    <a:pt x="79705" y="65087"/>
                  </a:lnTo>
                  <a:lnTo>
                    <a:pt x="83134" y="68453"/>
                  </a:lnTo>
                  <a:lnTo>
                    <a:pt x="82308" y="73190"/>
                  </a:lnTo>
                  <a:lnTo>
                    <a:pt x="86563" y="70967"/>
                  </a:lnTo>
                  <a:lnTo>
                    <a:pt x="90805" y="73215"/>
                  </a:lnTo>
                  <a:lnTo>
                    <a:pt x="90017" y="68478"/>
                  </a:lnTo>
                  <a:lnTo>
                    <a:pt x="93459" y="65138"/>
                  </a:lnTo>
                  <a:close/>
                </a:path>
                <a:path w="173355" h="236220">
                  <a:moveTo>
                    <a:pt x="94373" y="145529"/>
                  </a:moveTo>
                  <a:lnTo>
                    <a:pt x="88773" y="146316"/>
                  </a:lnTo>
                  <a:lnTo>
                    <a:pt x="84937" y="142138"/>
                  </a:lnTo>
                  <a:lnTo>
                    <a:pt x="83959" y="147726"/>
                  </a:lnTo>
                  <a:lnTo>
                    <a:pt x="78790" y="150088"/>
                  </a:lnTo>
                  <a:lnTo>
                    <a:pt x="83807" y="152742"/>
                  </a:lnTo>
                  <a:lnTo>
                    <a:pt x="84455" y="158381"/>
                  </a:lnTo>
                  <a:lnTo>
                    <a:pt x="88531" y="154444"/>
                  </a:lnTo>
                  <a:lnTo>
                    <a:pt x="94081" y="155562"/>
                  </a:lnTo>
                  <a:lnTo>
                    <a:pt x="91592" y="150469"/>
                  </a:lnTo>
                  <a:lnTo>
                    <a:pt x="94373" y="145529"/>
                  </a:lnTo>
                  <a:close/>
                </a:path>
                <a:path w="173355" h="236220">
                  <a:moveTo>
                    <a:pt x="127190" y="223723"/>
                  </a:moveTo>
                  <a:lnTo>
                    <a:pt x="120611" y="223202"/>
                  </a:lnTo>
                  <a:lnTo>
                    <a:pt x="117322" y="217500"/>
                  </a:lnTo>
                  <a:lnTo>
                    <a:pt x="114795" y="223583"/>
                  </a:lnTo>
                  <a:lnTo>
                    <a:pt x="108356" y="224955"/>
                  </a:lnTo>
                  <a:lnTo>
                    <a:pt x="113360" y="229235"/>
                  </a:lnTo>
                  <a:lnTo>
                    <a:pt x="112674" y="235597"/>
                  </a:lnTo>
                  <a:lnTo>
                    <a:pt x="112991" y="235597"/>
                  </a:lnTo>
                  <a:lnTo>
                    <a:pt x="118287" y="232359"/>
                  </a:lnTo>
                  <a:lnTo>
                    <a:pt x="124307" y="235038"/>
                  </a:lnTo>
                  <a:lnTo>
                    <a:pt x="123659" y="232359"/>
                  </a:lnTo>
                  <a:lnTo>
                    <a:pt x="122770" y="228625"/>
                  </a:lnTo>
                  <a:lnTo>
                    <a:pt x="127190" y="223723"/>
                  </a:lnTo>
                  <a:close/>
                </a:path>
                <a:path w="173355" h="236220">
                  <a:moveTo>
                    <a:pt x="146011" y="41033"/>
                  </a:moveTo>
                  <a:lnTo>
                    <a:pt x="141376" y="38900"/>
                  </a:lnTo>
                  <a:lnTo>
                    <a:pt x="140500" y="33870"/>
                  </a:lnTo>
                  <a:lnTo>
                    <a:pt x="137045" y="37617"/>
                  </a:lnTo>
                  <a:lnTo>
                    <a:pt x="131991" y="36893"/>
                  </a:lnTo>
                  <a:lnTo>
                    <a:pt x="134480" y="41351"/>
                  </a:lnTo>
                  <a:lnTo>
                    <a:pt x="132232" y="45923"/>
                  </a:lnTo>
                  <a:lnTo>
                    <a:pt x="137236" y="44932"/>
                  </a:lnTo>
                  <a:lnTo>
                    <a:pt x="140906" y="48488"/>
                  </a:lnTo>
                  <a:lnTo>
                    <a:pt x="141503" y="43421"/>
                  </a:lnTo>
                  <a:lnTo>
                    <a:pt x="146011" y="41033"/>
                  </a:lnTo>
                  <a:close/>
                </a:path>
                <a:path w="173355" h="236220">
                  <a:moveTo>
                    <a:pt x="168414" y="101650"/>
                  </a:moveTo>
                  <a:lnTo>
                    <a:pt x="165303" y="102184"/>
                  </a:lnTo>
                  <a:lnTo>
                    <a:pt x="163093" y="99923"/>
                  </a:lnTo>
                  <a:lnTo>
                    <a:pt x="162636" y="103047"/>
                  </a:lnTo>
                  <a:lnTo>
                    <a:pt x="159804" y="104444"/>
                  </a:lnTo>
                  <a:lnTo>
                    <a:pt x="162636" y="105841"/>
                  </a:lnTo>
                  <a:lnTo>
                    <a:pt x="163093" y="108966"/>
                  </a:lnTo>
                  <a:lnTo>
                    <a:pt x="165303" y="106705"/>
                  </a:lnTo>
                  <a:lnTo>
                    <a:pt x="168414" y="107238"/>
                  </a:lnTo>
                  <a:lnTo>
                    <a:pt x="166941" y="104444"/>
                  </a:lnTo>
                  <a:lnTo>
                    <a:pt x="168414" y="101650"/>
                  </a:lnTo>
                  <a:close/>
                </a:path>
                <a:path w="173355" h="236220">
                  <a:moveTo>
                    <a:pt x="173304" y="180238"/>
                  </a:moveTo>
                  <a:lnTo>
                    <a:pt x="171119" y="178104"/>
                  </a:lnTo>
                  <a:lnTo>
                    <a:pt x="171640" y="175094"/>
                  </a:lnTo>
                  <a:lnTo>
                    <a:pt x="168935" y="176517"/>
                  </a:lnTo>
                  <a:lnTo>
                    <a:pt x="166243" y="175094"/>
                  </a:lnTo>
                  <a:lnTo>
                    <a:pt x="166751" y="178104"/>
                  </a:lnTo>
                  <a:lnTo>
                    <a:pt x="164566" y="180238"/>
                  </a:lnTo>
                  <a:lnTo>
                    <a:pt x="167589" y="180670"/>
                  </a:lnTo>
                  <a:lnTo>
                    <a:pt x="168935" y="183413"/>
                  </a:lnTo>
                  <a:lnTo>
                    <a:pt x="170281" y="180670"/>
                  </a:lnTo>
                  <a:lnTo>
                    <a:pt x="173304" y="180238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550916" y="2260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5" h="2540">
                  <a:moveTo>
                    <a:pt x="0" y="0"/>
                  </a:moveTo>
                  <a:lnTo>
                    <a:pt x="477" y="2481"/>
                  </a:lnTo>
                </a:path>
              </a:pathLst>
            </a:custGeom>
            <a:ln w="4089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380847" y="6637"/>
              <a:ext cx="136366" cy="14778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2" name="object 152"/>
          <p:cNvGrpSpPr/>
          <p:nvPr/>
        </p:nvGrpSpPr>
        <p:grpSpPr>
          <a:xfrm>
            <a:off x="764150" y="44"/>
            <a:ext cx="42545" cy="23495"/>
            <a:chOff x="764150" y="44"/>
            <a:chExt cx="42545" cy="23495"/>
          </a:xfrm>
        </p:grpSpPr>
        <p:sp>
          <p:nvSpPr>
            <p:cNvPr id="153" name="object 153"/>
            <p:cNvSpPr/>
            <p:nvPr/>
          </p:nvSpPr>
          <p:spPr>
            <a:xfrm>
              <a:off x="764150" y="2260"/>
              <a:ext cx="41275" cy="20320"/>
            </a:xfrm>
            <a:custGeom>
              <a:avLst/>
              <a:gdLst/>
              <a:ahLst/>
              <a:cxnLst/>
              <a:rect l="l" t="t" r="r" b="b"/>
              <a:pathLst>
                <a:path w="41275" h="20320">
                  <a:moveTo>
                    <a:pt x="38102" y="0"/>
                  </a:moveTo>
                  <a:lnTo>
                    <a:pt x="0" y="0"/>
                  </a:lnTo>
                  <a:lnTo>
                    <a:pt x="14508" y="8117"/>
                  </a:lnTo>
                  <a:lnTo>
                    <a:pt x="41005" y="20112"/>
                  </a:lnTo>
                  <a:lnTo>
                    <a:pt x="38652" y="3115"/>
                  </a:lnTo>
                  <a:lnTo>
                    <a:pt x="38102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84963" y="2260"/>
              <a:ext cx="19685" cy="19050"/>
            </a:xfrm>
            <a:custGeom>
              <a:avLst/>
              <a:gdLst/>
              <a:ahLst/>
              <a:cxnLst/>
              <a:rect l="l" t="t" r="r" b="b"/>
              <a:pathLst>
                <a:path w="19684" h="19050">
                  <a:moveTo>
                    <a:pt x="0" y="0"/>
                  </a:moveTo>
                  <a:lnTo>
                    <a:pt x="895" y="1118"/>
                  </a:lnTo>
                  <a:lnTo>
                    <a:pt x="5082" y="6004"/>
                  </a:lnTo>
                  <a:lnTo>
                    <a:pt x="9476" y="10703"/>
                  </a:lnTo>
                  <a:lnTo>
                    <a:pt x="14195" y="15027"/>
                  </a:lnTo>
                  <a:lnTo>
                    <a:pt x="19361" y="18784"/>
                  </a:lnTo>
                </a:path>
              </a:pathLst>
            </a:custGeom>
            <a:ln w="4432">
              <a:solidFill>
                <a:srgbClr val="D1CA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5" name="object 155"/>
          <p:cNvSpPr/>
          <p:nvPr/>
        </p:nvSpPr>
        <p:spPr>
          <a:xfrm>
            <a:off x="861647" y="47160"/>
            <a:ext cx="153828" cy="21103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398076" y="0"/>
            <a:ext cx="152260" cy="23824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7" name="object 157"/>
          <p:cNvGrpSpPr/>
          <p:nvPr/>
        </p:nvGrpSpPr>
        <p:grpSpPr>
          <a:xfrm>
            <a:off x="5232070" y="2260"/>
            <a:ext cx="385445" cy="258445"/>
            <a:chOff x="5232070" y="2260"/>
            <a:chExt cx="385445" cy="258445"/>
          </a:xfrm>
        </p:grpSpPr>
        <p:sp>
          <p:nvSpPr>
            <p:cNvPr id="158" name="object 158"/>
            <p:cNvSpPr/>
            <p:nvPr/>
          </p:nvSpPr>
          <p:spPr>
            <a:xfrm>
              <a:off x="5455778" y="247514"/>
              <a:ext cx="635" cy="8890"/>
            </a:xfrm>
            <a:custGeom>
              <a:avLst/>
              <a:gdLst/>
              <a:ahLst/>
              <a:cxnLst/>
              <a:rect l="l" t="t" r="r" b="b"/>
              <a:pathLst>
                <a:path w="635" h="8889">
                  <a:moveTo>
                    <a:pt x="0" y="0"/>
                  </a:moveTo>
                  <a:lnTo>
                    <a:pt x="448" y="8746"/>
                  </a:lnTo>
                </a:path>
              </a:pathLst>
            </a:custGeom>
            <a:ln w="8293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232070" y="2260"/>
              <a:ext cx="385199" cy="21018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0" name="object 160"/>
          <p:cNvGrpSpPr/>
          <p:nvPr/>
        </p:nvGrpSpPr>
        <p:grpSpPr>
          <a:xfrm>
            <a:off x="4618887" y="0"/>
            <a:ext cx="527050" cy="258445"/>
            <a:chOff x="4618887" y="0"/>
            <a:chExt cx="527050" cy="258445"/>
          </a:xfrm>
        </p:grpSpPr>
        <p:sp>
          <p:nvSpPr>
            <p:cNvPr id="161" name="object 161"/>
            <p:cNvSpPr/>
            <p:nvPr/>
          </p:nvSpPr>
          <p:spPr>
            <a:xfrm>
              <a:off x="4845826" y="189096"/>
              <a:ext cx="136825" cy="67729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981106" y="2260"/>
              <a:ext cx="164663" cy="21533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18887" y="0"/>
              <a:ext cx="194928" cy="148917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" name="object 164"/>
          <p:cNvSpPr/>
          <p:nvPr/>
        </p:nvSpPr>
        <p:spPr>
          <a:xfrm>
            <a:off x="7350268" y="0"/>
            <a:ext cx="422131" cy="116397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5" name="object 165"/>
          <p:cNvGrpSpPr/>
          <p:nvPr/>
        </p:nvGrpSpPr>
        <p:grpSpPr>
          <a:xfrm>
            <a:off x="3979434" y="2260"/>
            <a:ext cx="365760" cy="256540"/>
            <a:chOff x="3979434" y="2260"/>
            <a:chExt cx="365760" cy="256540"/>
          </a:xfrm>
        </p:grpSpPr>
        <p:sp>
          <p:nvSpPr>
            <p:cNvPr id="166" name="object 166"/>
            <p:cNvSpPr/>
            <p:nvPr/>
          </p:nvSpPr>
          <p:spPr>
            <a:xfrm>
              <a:off x="4243739" y="55738"/>
              <a:ext cx="101157" cy="20273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979434" y="2260"/>
              <a:ext cx="287072" cy="210189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8" name="object 168"/>
          <p:cNvGrpSpPr/>
          <p:nvPr/>
        </p:nvGrpSpPr>
        <p:grpSpPr>
          <a:xfrm>
            <a:off x="6415518" y="208654"/>
            <a:ext cx="71755" cy="50165"/>
            <a:chOff x="6415518" y="208654"/>
            <a:chExt cx="71755" cy="50165"/>
          </a:xfrm>
        </p:grpSpPr>
        <p:sp>
          <p:nvSpPr>
            <p:cNvPr id="169" name="object 169"/>
            <p:cNvSpPr/>
            <p:nvPr/>
          </p:nvSpPr>
          <p:spPr>
            <a:xfrm>
              <a:off x="6415518" y="208654"/>
              <a:ext cx="71755" cy="47625"/>
            </a:xfrm>
            <a:custGeom>
              <a:avLst/>
              <a:gdLst/>
              <a:ahLst/>
              <a:cxnLst/>
              <a:rect l="l" t="t" r="r" b="b"/>
              <a:pathLst>
                <a:path w="71754" h="47625">
                  <a:moveTo>
                    <a:pt x="506" y="26009"/>
                  </a:moveTo>
                  <a:lnTo>
                    <a:pt x="85" y="38176"/>
                  </a:lnTo>
                  <a:lnTo>
                    <a:pt x="0" y="47606"/>
                  </a:lnTo>
                  <a:lnTo>
                    <a:pt x="66780" y="47606"/>
                  </a:lnTo>
                  <a:lnTo>
                    <a:pt x="67629" y="45187"/>
                  </a:lnTo>
                  <a:lnTo>
                    <a:pt x="69277" y="39725"/>
                  </a:lnTo>
                  <a:lnTo>
                    <a:pt x="52208" y="39725"/>
                  </a:lnTo>
                  <a:lnTo>
                    <a:pt x="51788" y="38176"/>
                  </a:lnTo>
                  <a:lnTo>
                    <a:pt x="19581" y="38176"/>
                  </a:lnTo>
                  <a:lnTo>
                    <a:pt x="506" y="26009"/>
                  </a:lnTo>
                  <a:close/>
                </a:path>
                <a:path w="71754" h="47625">
                  <a:moveTo>
                    <a:pt x="71169" y="33451"/>
                  </a:moveTo>
                  <a:lnTo>
                    <a:pt x="52208" y="39725"/>
                  </a:lnTo>
                  <a:lnTo>
                    <a:pt x="69277" y="39725"/>
                  </a:lnTo>
                  <a:lnTo>
                    <a:pt x="71169" y="33451"/>
                  </a:lnTo>
                  <a:close/>
                </a:path>
                <a:path w="71754" h="47625">
                  <a:moveTo>
                    <a:pt x="36384" y="0"/>
                  </a:moveTo>
                  <a:lnTo>
                    <a:pt x="30629" y="8788"/>
                  </a:lnTo>
                  <a:lnTo>
                    <a:pt x="25878" y="18159"/>
                  </a:lnTo>
                  <a:lnTo>
                    <a:pt x="22178" y="27994"/>
                  </a:lnTo>
                  <a:lnTo>
                    <a:pt x="19581" y="38176"/>
                  </a:lnTo>
                  <a:lnTo>
                    <a:pt x="51788" y="38176"/>
                  </a:lnTo>
                  <a:lnTo>
                    <a:pt x="49400" y="29364"/>
                  </a:lnTo>
                  <a:lnTo>
                    <a:pt x="45810" y="19253"/>
                  </a:lnTo>
                  <a:lnTo>
                    <a:pt x="41464" y="9446"/>
                  </a:lnTo>
                  <a:lnTo>
                    <a:pt x="36384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452005" y="220042"/>
              <a:ext cx="2540" cy="36830"/>
            </a:xfrm>
            <a:custGeom>
              <a:avLst/>
              <a:gdLst/>
              <a:ahLst/>
              <a:cxnLst/>
              <a:rect l="l" t="t" r="r" b="b"/>
              <a:pathLst>
                <a:path w="2539" h="36829">
                  <a:moveTo>
                    <a:pt x="2050" y="0"/>
                  </a:moveTo>
                  <a:lnTo>
                    <a:pt x="513" y="33338"/>
                  </a:lnTo>
                  <a:lnTo>
                    <a:pt x="0" y="36218"/>
                  </a:lnTo>
                </a:path>
              </a:pathLst>
            </a:custGeom>
            <a:ln w="44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444989" y="242986"/>
              <a:ext cx="13970" cy="8890"/>
            </a:xfrm>
            <a:custGeom>
              <a:avLst/>
              <a:gdLst/>
              <a:ahLst/>
              <a:cxnLst/>
              <a:rect l="l" t="t" r="r" b="b"/>
              <a:pathLst>
                <a:path w="13970" h="8889">
                  <a:moveTo>
                    <a:pt x="0" y="0"/>
                  </a:moveTo>
                  <a:lnTo>
                    <a:pt x="1562" y="3606"/>
                  </a:lnTo>
                  <a:lnTo>
                    <a:pt x="4191" y="6731"/>
                  </a:lnTo>
                  <a:lnTo>
                    <a:pt x="7467" y="8890"/>
                  </a:lnTo>
                  <a:lnTo>
                    <a:pt x="9753" y="7518"/>
                  </a:lnTo>
                  <a:lnTo>
                    <a:pt x="11823" y="5778"/>
                  </a:lnTo>
                  <a:lnTo>
                    <a:pt x="13550" y="3759"/>
                  </a:lnTo>
                </a:path>
              </a:pathLst>
            </a:custGeom>
            <a:ln w="44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2" name="object 172"/>
          <p:cNvGrpSpPr/>
          <p:nvPr/>
        </p:nvGrpSpPr>
        <p:grpSpPr>
          <a:xfrm>
            <a:off x="6266343" y="761"/>
            <a:ext cx="623570" cy="259079"/>
            <a:chOff x="6266343" y="761"/>
            <a:chExt cx="623570" cy="259079"/>
          </a:xfrm>
        </p:grpSpPr>
        <p:sp>
          <p:nvSpPr>
            <p:cNvPr id="173" name="object 173"/>
            <p:cNvSpPr/>
            <p:nvPr/>
          </p:nvSpPr>
          <p:spPr>
            <a:xfrm>
              <a:off x="6672808" y="2272"/>
              <a:ext cx="217170" cy="254000"/>
            </a:xfrm>
            <a:custGeom>
              <a:avLst/>
              <a:gdLst/>
              <a:ahLst/>
              <a:cxnLst/>
              <a:rect l="l" t="t" r="r" b="b"/>
              <a:pathLst>
                <a:path w="217170" h="254000">
                  <a:moveTo>
                    <a:pt x="217004" y="224053"/>
                  </a:moveTo>
                  <a:lnTo>
                    <a:pt x="203822" y="195973"/>
                  </a:lnTo>
                  <a:lnTo>
                    <a:pt x="186448" y="164376"/>
                  </a:lnTo>
                  <a:lnTo>
                    <a:pt x="174574" y="144424"/>
                  </a:lnTo>
                  <a:lnTo>
                    <a:pt x="197421" y="144564"/>
                  </a:lnTo>
                  <a:lnTo>
                    <a:pt x="187286" y="122948"/>
                  </a:lnTo>
                  <a:lnTo>
                    <a:pt x="173926" y="98640"/>
                  </a:lnTo>
                  <a:lnTo>
                    <a:pt x="159080" y="73672"/>
                  </a:lnTo>
                  <a:lnTo>
                    <a:pt x="152946" y="63817"/>
                  </a:lnTo>
                  <a:lnTo>
                    <a:pt x="176822" y="64566"/>
                  </a:lnTo>
                  <a:lnTo>
                    <a:pt x="143611" y="17411"/>
                  </a:lnTo>
                  <a:lnTo>
                    <a:pt x="136245" y="4965"/>
                  </a:lnTo>
                  <a:lnTo>
                    <a:pt x="133565" y="0"/>
                  </a:lnTo>
                  <a:lnTo>
                    <a:pt x="92748" y="0"/>
                  </a:lnTo>
                  <a:lnTo>
                    <a:pt x="68592" y="47053"/>
                  </a:lnTo>
                  <a:lnTo>
                    <a:pt x="59905" y="60896"/>
                  </a:lnTo>
                  <a:lnTo>
                    <a:pt x="80924" y="61556"/>
                  </a:lnTo>
                  <a:lnTo>
                    <a:pt x="69799" y="78638"/>
                  </a:lnTo>
                  <a:lnTo>
                    <a:pt x="56451" y="99644"/>
                  </a:lnTo>
                  <a:lnTo>
                    <a:pt x="43319" y="120789"/>
                  </a:lnTo>
                  <a:lnTo>
                    <a:pt x="30441" y="142074"/>
                  </a:lnTo>
                  <a:lnTo>
                    <a:pt x="48437" y="142621"/>
                  </a:lnTo>
                  <a:lnTo>
                    <a:pt x="33782" y="165684"/>
                  </a:lnTo>
                  <a:lnTo>
                    <a:pt x="16738" y="193167"/>
                  </a:lnTo>
                  <a:lnTo>
                    <a:pt x="0" y="220827"/>
                  </a:lnTo>
                  <a:lnTo>
                    <a:pt x="30657" y="221754"/>
                  </a:lnTo>
                  <a:lnTo>
                    <a:pt x="10172" y="253987"/>
                  </a:lnTo>
                  <a:lnTo>
                    <a:pt x="212280" y="253987"/>
                  </a:lnTo>
                  <a:lnTo>
                    <a:pt x="194437" y="223989"/>
                  </a:lnTo>
                  <a:lnTo>
                    <a:pt x="217004" y="224053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742680" y="22379"/>
              <a:ext cx="77470" cy="31115"/>
            </a:xfrm>
            <a:custGeom>
              <a:avLst/>
              <a:gdLst/>
              <a:ahLst/>
              <a:cxnLst/>
              <a:rect l="l" t="t" r="r" b="b"/>
              <a:pathLst>
                <a:path w="77470" h="31115">
                  <a:moveTo>
                    <a:pt x="14389" y="0"/>
                  </a:moveTo>
                  <a:lnTo>
                    <a:pt x="29479" y="5634"/>
                  </a:lnTo>
                  <a:lnTo>
                    <a:pt x="45370" y="8302"/>
                  </a:lnTo>
                  <a:lnTo>
                    <a:pt x="61480" y="7965"/>
                  </a:lnTo>
                  <a:lnTo>
                    <a:pt x="77228" y="4584"/>
                  </a:lnTo>
                  <a:lnTo>
                    <a:pt x="74015" y="11811"/>
                  </a:lnTo>
                  <a:lnTo>
                    <a:pt x="30657" y="29467"/>
                  </a:lnTo>
                  <a:lnTo>
                    <a:pt x="15363" y="31037"/>
                  </a:lnTo>
                  <a:lnTo>
                    <a:pt x="0" y="304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740772" y="74444"/>
              <a:ext cx="90805" cy="26034"/>
            </a:xfrm>
            <a:custGeom>
              <a:avLst/>
              <a:gdLst/>
              <a:ahLst/>
              <a:cxnLst/>
              <a:rect l="l" t="t" r="r" b="b"/>
              <a:pathLst>
                <a:path w="90804" h="26034">
                  <a:moveTo>
                    <a:pt x="0" y="10058"/>
                  </a:moveTo>
                  <a:lnTo>
                    <a:pt x="3441" y="16167"/>
                  </a:lnTo>
                  <a:lnTo>
                    <a:pt x="9575" y="20459"/>
                  </a:lnTo>
                  <a:lnTo>
                    <a:pt x="16205" y="22733"/>
                  </a:lnTo>
                  <a:lnTo>
                    <a:pt x="22847" y="25019"/>
                  </a:lnTo>
                  <a:lnTo>
                    <a:pt x="29972" y="25438"/>
                  </a:lnTo>
                  <a:lnTo>
                    <a:pt x="36982" y="25184"/>
                  </a:lnTo>
                  <a:lnTo>
                    <a:pt x="52417" y="23327"/>
                  </a:lnTo>
                  <a:lnTo>
                    <a:pt x="67225" y="18678"/>
                  </a:lnTo>
                  <a:lnTo>
                    <a:pt x="80364" y="10985"/>
                  </a:lnTo>
                  <a:lnTo>
                    <a:pt x="90792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729623" y="102363"/>
              <a:ext cx="128270" cy="31115"/>
            </a:xfrm>
            <a:custGeom>
              <a:avLst/>
              <a:gdLst/>
              <a:ahLst/>
              <a:cxnLst/>
              <a:rect l="l" t="t" r="r" b="b"/>
              <a:pathLst>
                <a:path w="128270" h="31114">
                  <a:moveTo>
                    <a:pt x="0" y="0"/>
                  </a:moveTo>
                  <a:lnTo>
                    <a:pt x="32308" y="25742"/>
                  </a:lnTo>
                  <a:lnTo>
                    <a:pt x="74180" y="30937"/>
                  </a:lnTo>
                  <a:lnTo>
                    <a:pt x="88347" y="30564"/>
                  </a:lnTo>
                  <a:lnTo>
                    <a:pt x="102409" y="28881"/>
                  </a:lnTo>
                  <a:lnTo>
                    <a:pt x="115800" y="25123"/>
                  </a:lnTo>
                  <a:lnTo>
                    <a:pt x="127952" y="18529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708042" y="100236"/>
              <a:ext cx="140335" cy="69215"/>
            </a:xfrm>
            <a:custGeom>
              <a:avLst/>
              <a:gdLst/>
              <a:ahLst/>
              <a:cxnLst/>
              <a:rect l="l" t="t" r="r" b="b"/>
              <a:pathLst>
                <a:path w="140334" h="69214">
                  <a:moveTo>
                    <a:pt x="140271" y="0"/>
                  </a:moveTo>
                  <a:lnTo>
                    <a:pt x="113403" y="30706"/>
                  </a:lnTo>
                  <a:lnTo>
                    <a:pt x="79365" y="53293"/>
                  </a:lnTo>
                  <a:lnTo>
                    <a:pt x="40712" y="66506"/>
                  </a:lnTo>
                  <a:lnTo>
                    <a:pt x="0" y="69088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692181" y="173165"/>
              <a:ext cx="169545" cy="38735"/>
            </a:xfrm>
            <a:custGeom>
              <a:avLst/>
              <a:gdLst/>
              <a:ahLst/>
              <a:cxnLst/>
              <a:rect l="l" t="t" r="r" b="b"/>
              <a:pathLst>
                <a:path w="169545" h="38735">
                  <a:moveTo>
                    <a:pt x="0" y="17792"/>
                  </a:moveTo>
                  <a:lnTo>
                    <a:pt x="42849" y="36228"/>
                  </a:lnTo>
                  <a:lnTo>
                    <a:pt x="73779" y="38289"/>
                  </a:lnTo>
                  <a:lnTo>
                    <a:pt x="88809" y="37849"/>
                  </a:lnTo>
                  <a:lnTo>
                    <a:pt x="126619" y="32775"/>
                  </a:lnTo>
                  <a:lnTo>
                    <a:pt x="161705" y="14119"/>
                  </a:lnTo>
                  <a:lnTo>
                    <a:pt x="166213" y="7473"/>
                  </a:lnTo>
                  <a:lnTo>
                    <a:pt x="169087" y="0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832337" y="200905"/>
              <a:ext cx="43180" cy="55880"/>
            </a:xfrm>
            <a:custGeom>
              <a:avLst/>
              <a:gdLst/>
              <a:ahLst/>
              <a:cxnLst/>
              <a:rect l="l" t="t" r="r" b="b"/>
              <a:pathLst>
                <a:path w="43179" h="55879">
                  <a:moveTo>
                    <a:pt x="42616" y="0"/>
                  </a:moveTo>
                  <a:lnTo>
                    <a:pt x="30179" y="23463"/>
                  </a:lnTo>
                  <a:lnTo>
                    <a:pt x="13358" y="44042"/>
                  </a:lnTo>
                  <a:lnTo>
                    <a:pt x="0" y="55355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694524" y="240704"/>
              <a:ext cx="26670" cy="15875"/>
            </a:xfrm>
            <a:custGeom>
              <a:avLst/>
              <a:gdLst/>
              <a:ahLst/>
              <a:cxnLst/>
              <a:rect l="l" t="t" r="r" b="b"/>
              <a:pathLst>
                <a:path w="26670" h="15875">
                  <a:moveTo>
                    <a:pt x="0" y="0"/>
                  </a:moveTo>
                  <a:lnTo>
                    <a:pt x="24734" y="14760"/>
                  </a:lnTo>
                  <a:lnTo>
                    <a:pt x="26446" y="15555"/>
                  </a:lnTo>
                </a:path>
              </a:pathLst>
            </a:custGeom>
            <a:ln w="3632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591893" y="121611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612197" y="100354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09" h="22860">
                  <a:moveTo>
                    <a:pt x="0" y="0"/>
                  </a:moveTo>
                  <a:lnTo>
                    <a:pt x="2324" y="7188"/>
                  </a:lnTo>
                  <a:lnTo>
                    <a:pt x="3568" y="14719"/>
                  </a:lnTo>
                  <a:lnTo>
                    <a:pt x="3695" y="22263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634581" y="115545"/>
              <a:ext cx="1270" cy="29845"/>
            </a:xfrm>
            <a:custGeom>
              <a:avLst/>
              <a:gdLst/>
              <a:ahLst/>
              <a:cxnLst/>
              <a:rect l="l" t="t" r="r" b="b"/>
              <a:pathLst>
                <a:path w="1270" h="29844">
                  <a:moveTo>
                    <a:pt x="660" y="0"/>
                  </a:moveTo>
                  <a:lnTo>
                    <a:pt x="925" y="7339"/>
                  </a:lnTo>
                  <a:lnTo>
                    <a:pt x="901" y="14682"/>
                  </a:lnTo>
                  <a:lnTo>
                    <a:pt x="592" y="22018"/>
                  </a:lnTo>
                  <a:lnTo>
                    <a:pt x="0" y="2933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621186" y="161025"/>
              <a:ext cx="6350" cy="24765"/>
            </a:xfrm>
            <a:custGeom>
              <a:avLst/>
              <a:gdLst/>
              <a:ahLst/>
              <a:cxnLst/>
              <a:rect l="l" t="t" r="r" b="b"/>
              <a:pathLst>
                <a:path w="6350" h="24764">
                  <a:moveTo>
                    <a:pt x="6057" y="0"/>
                  </a:moveTo>
                  <a:lnTo>
                    <a:pt x="0" y="0"/>
                  </a:lnTo>
                  <a:lnTo>
                    <a:pt x="0" y="24257"/>
                  </a:lnTo>
                  <a:lnTo>
                    <a:pt x="6057" y="24257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564506" y="139799"/>
              <a:ext cx="3175" cy="15240"/>
            </a:xfrm>
            <a:custGeom>
              <a:avLst/>
              <a:gdLst/>
              <a:ahLst/>
              <a:cxnLst/>
              <a:rect l="l" t="t" r="r" b="b"/>
              <a:pathLst>
                <a:path w="3175" h="15239">
                  <a:moveTo>
                    <a:pt x="165" y="0"/>
                  </a:moveTo>
                  <a:lnTo>
                    <a:pt x="0" y="5194"/>
                  </a:lnTo>
                  <a:lnTo>
                    <a:pt x="990" y="10426"/>
                  </a:lnTo>
                  <a:lnTo>
                    <a:pt x="3073" y="15189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286273" y="2260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5">
                  <a:moveTo>
                    <a:pt x="0" y="0"/>
                  </a:moveTo>
                  <a:lnTo>
                    <a:pt x="1700" y="10387"/>
                  </a:lnTo>
                </a:path>
              </a:pathLst>
            </a:custGeom>
            <a:ln w="3175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266343" y="37127"/>
              <a:ext cx="216065" cy="103681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523310" y="123601"/>
              <a:ext cx="3810" cy="14604"/>
            </a:xfrm>
            <a:custGeom>
              <a:avLst/>
              <a:gdLst/>
              <a:ahLst/>
              <a:cxnLst/>
              <a:rect l="l" t="t" r="r" b="b"/>
              <a:pathLst>
                <a:path w="3809" h="14605">
                  <a:moveTo>
                    <a:pt x="0" y="0"/>
                  </a:moveTo>
                  <a:lnTo>
                    <a:pt x="1219" y="4749"/>
                  </a:lnTo>
                  <a:lnTo>
                    <a:pt x="2438" y="9499"/>
                  </a:lnTo>
                  <a:lnTo>
                    <a:pt x="3657" y="14249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545324" y="182252"/>
              <a:ext cx="4445" cy="28575"/>
            </a:xfrm>
            <a:custGeom>
              <a:avLst/>
              <a:gdLst/>
              <a:ahLst/>
              <a:cxnLst/>
              <a:rect l="l" t="t" r="r" b="b"/>
              <a:pathLst>
                <a:path w="4445" h="28575">
                  <a:moveTo>
                    <a:pt x="0" y="0"/>
                  </a:moveTo>
                  <a:lnTo>
                    <a:pt x="504" y="7142"/>
                  </a:lnTo>
                  <a:lnTo>
                    <a:pt x="1365" y="14252"/>
                  </a:lnTo>
                  <a:lnTo>
                    <a:pt x="2578" y="21309"/>
                  </a:lnTo>
                  <a:lnTo>
                    <a:pt x="4140" y="2829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578761" y="203473"/>
              <a:ext cx="3175" cy="22225"/>
            </a:xfrm>
            <a:custGeom>
              <a:avLst/>
              <a:gdLst/>
              <a:ahLst/>
              <a:cxnLst/>
              <a:rect l="l" t="t" r="r" b="b"/>
              <a:pathLst>
                <a:path w="3175" h="22225">
                  <a:moveTo>
                    <a:pt x="0" y="0"/>
                  </a:moveTo>
                  <a:lnTo>
                    <a:pt x="2019" y="7200"/>
                  </a:lnTo>
                  <a:lnTo>
                    <a:pt x="2692" y="14782"/>
                  </a:lnTo>
                  <a:lnTo>
                    <a:pt x="1968" y="2222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584751" y="175188"/>
              <a:ext cx="3175" cy="10160"/>
            </a:xfrm>
            <a:custGeom>
              <a:avLst/>
              <a:gdLst/>
              <a:ahLst/>
              <a:cxnLst/>
              <a:rect l="l" t="t" r="r" b="b"/>
              <a:pathLst>
                <a:path w="3175" h="10160">
                  <a:moveTo>
                    <a:pt x="0" y="0"/>
                  </a:moveTo>
                  <a:lnTo>
                    <a:pt x="965" y="3390"/>
                  </a:lnTo>
                  <a:lnTo>
                    <a:pt x="1943" y="6769"/>
                  </a:lnTo>
                  <a:lnTo>
                    <a:pt x="2908" y="1014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607940" y="184268"/>
              <a:ext cx="2540" cy="37465"/>
            </a:xfrm>
            <a:custGeom>
              <a:avLst/>
              <a:gdLst/>
              <a:ahLst/>
              <a:cxnLst/>
              <a:rect l="l" t="t" r="r" b="b"/>
              <a:pathLst>
                <a:path w="2540" h="37464">
                  <a:moveTo>
                    <a:pt x="114" y="0"/>
                  </a:moveTo>
                  <a:lnTo>
                    <a:pt x="0" y="9374"/>
                  </a:lnTo>
                  <a:lnTo>
                    <a:pt x="300" y="18743"/>
                  </a:lnTo>
                  <a:lnTo>
                    <a:pt x="1013" y="28091"/>
                  </a:lnTo>
                  <a:lnTo>
                    <a:pt x="2134" y="37401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613165" y="245907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5">
                  <a:moveTo>
                    <a:pt x="0" y="0"/>
                  </a:moveTo>
                  <a:lnTo>
                    <a:pt x="1079" y="5994"/>
                  </a:lnTo>
                  <a:lnTo>
                    <a:pt x="1296" y="10353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630277" y="214591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6057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6057" y="11112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651760" y="181216"/>
              <a:ext cx="1905" cy="26670"/>
            </a:xfrm>
            <a:custGeom>
              <a:avLst/>
              <a:gdLst/>
              <a:ahLst/>
              <a:cxnLst/>
              <a:rect l="l" t="t" r="r" b="b"/>
              <a:pathLst>
                <a:path w="1904" h="26670">
                  <a:moveTo>
                    <a:pt x="0" y="0"/>
                  </a:moveTo>
                  <a:lnTo>
                    <a:pt x="459" y="6572"/>
                  </a:lnTo>
                  <a:lnTo>
                    <a:pt x="920" y="13144"/>
                  </a:lnTo>
                  <a:lnTo>
                    <a:pt x="1382" y="19716"/>
                  </a:lnTo>
                  <a:lnTo>
                    <a:pt x="1841" y="26288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640253" y="25600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-3028" y="125"/>
                  </a:moveTo>
                  <a:lnTo>
                    <a:pt x="3089" y="12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676749" y="69056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551521" y="2260"/>
              <a:ext cx="36830" cy="6350"/>
            </a:xfrm>
            <a:custGeom>
              <a:avLst/>
              <a:gdLst/>
              <a:ahLst/>
              <a:cxnLst/>
              <a:rect l="l" t="t" r="r" b="b"/>
              <a:pathLst>
                <a:path w="36829" h="6350">
                  <a:moveTo>
                    <a:pt x="36449" y="0"/>
                  </a:moveTo>
                  <a:lnTo>
                    <a:pt x="0" y="0"/>
                  </a:lnTo>
                  <a:lnTo>
                    <a:pt x="1679" y="5910"/>
                  </a:lnTo>
                  <a:lnTo>
                    <a:pt x="36449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566639" y="35712"/>
              <a:ext cx="3175" cy="17780"/>
            </a:xfrm>
            <a:custGeom>
              <a:avLst/>
              <a:gdLst/>
              <a:ahLst/>
              <a:cxnLst/>
              <a:rect l="l" t="t" r="r" b="b"/>
              <a:pathLst>
                <a:path w="3175" h="17780">
                  <a:moveTo>
                    <a:pt x="203" y="0"/>
                  </a:moveTo>
                  <a:lnTo>
                    <a:pt x="0" y="5842"/>
                  </a:lnTo>
                  <a:lnTo>
                    <a:pt x="838" y="11734"/>
                  </a:lnTo>
                  <a:lnTo>
                    <a:pt x="2654" y="17284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536655" y="23483"/>
              <a:ext cx="4445" cy="24765"/>
            </a:xfrm>
            <a:custGeom>
              <a:avLst/>
              <a:gdLst/>
              <a:ahLst/>
              <a:cxnLst/>
              <a:rect l="l" t="t" r="r" b="b"/>
              <a:pathLst>
                <a:path w="4445" h="24765">
                  <a:moveTo>
                    <a:pt x="0" y="0"/>
                  </a:moveTo>
                  <a:lnTo>
                    <a:pt x="2260" y="7937"/>
                  </a:lnTo>
                  <a:lnTo>
                    <a:pt x="3619" y="16141"/>
                  </a:lnTo>
                  <a:lnTo>
                    <a:pt x="4025" y="24384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1" name="object 201"/>
          <p:cNvGrpSpPr/>
          <p:nvPr/>
        </p:nvGrpSpPr>
        <p:grpSpPr>
          <a:xfrm>
            <a:off x="6943112" y="0"/>
            <a:ext cx="339090" cy="264160"/>
            <a:chOff x="6943112" y="0"/>
            <a:chExt cx="339090" cy="264160"/>
          </a:xfrm>
        </p:grpSpPr>
        <p:sp>
          <p:nvSpPr>
            <p:cNvPr id="202" name="object 202"/>
            <p:cNvSpPr/>
            <p:nvPr/>
          </p:nvSpPr>
          <p:spPr>
            <a:xfrm>
              <a:off x="7129443" y="0"/>
              <a:ext cx="152273" cy="240216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7041461" y="183170"/>
              <a:ext cx="64594" cy="75026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7116719" y="6637"/>
              <a:ext cx="136366" cy="147782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947544" y="237294"/>
              <a:ext cx="1905" cy="19050"/>
            </a:xfrm>
            <a:custGeom>
              <a:avLst/>
              <a:gdLst/>
              <a:ahLst/>
              <a:cxnLst/>
              <a:rect l="l" t="t" r="r" b="b"/>
              <a:pathLst>
                <a:path w="1904" h="19050">
                  <a:moveTo>
                    <a:pt x="0" y="0"/>
                  </a:moveTo>
                  <a:lnTo>
                    <a:pt x="213" y="7738"/>
                  </a:lnTo>
                  <a:lnTo>
                    <a:pt x="1020" y="15436"/>
                  </a:lnTo>
                  <a:lnTo>
                    <a:pt x="1667" y="18966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975482" y="192986"/>
              <a:ext cx="8890" cy="26670"/>
            </a:xfrm>
            <a:custGeom>
              <a:avLst/>
              <a:gdLst/>
              <a:ahLst/>
              <a:cxnLst/>
              <a:rect l="l" t="t" r="r" b="b"/>
              <a:pathLst>
                <a:path w="8890" h="26670">
                  <a:moveTo>
                    <a:pt x="8864" y="0"/>
                  </a:moveTo>
                  <a:lnTo>
                    <a:pt x="0" y="0"/>
                  </a:lnTo>
                  <a:lnTo>
                    <a:pt x="0" y="26581"/>
                  </a:lnTo>
                  <a:lnTo>
                    <a:pt x="8864" y="26581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009347" y="226956"/>
              <a:ext cx="1905" cy="29845"/>
            </a:xfrm>
            <a:custGeom>
              <a:avLst/>
              <a:gdLst/>
              <a:ahLst/>
              <a:cxnLst/>
              <a:rect l="l" t="t" r="r" b="b"/>
              <a:pathLst>
                <a:path w="1904" h="29845">
                  <a:moveTo>
                    <a:pt x="1598" y="0"/>
                  </a:moveTo>
                  <a:lnTo>
                    <a:pt x="1657" y="9643"/>
                  </a:lnTo>
                  <a:lnTo>
                    <a:pt x="1150" y="19273"/>
                  </a:lnTo>
                  <a:lnTo>
                    <a:pt x="76" y="28858"/>
                  </a:lnTo>
                  <a:lnTo>
                    <a:pt x="0" y="29303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013797" y="157560"/>
              <a:ext cx="1905" cy="10795"/>
            </a:xfrm>
            <a:custGeom>
              <a:avLst/>
              <a:gdLst/>
              <a:ahLst/>
              <a:cxnLst/>
              <a:rect l="l" t="t" r="r" b="b"/>
              <a:pathLst>
                <a:path w="1904" h="10794">
                  <a:moveTo>
                    <a:pt x="1650" y="0"/>
                  </a:moveTo>
                  <a:lnTo>
                    <a:pt x="1092" y="3441"/>
                  </a:lnTo>
                  <a:lnTo>
                    <a:pt x="546" y="6870"/>
                  </a:lnTo>
                  <a:lnTo>
                    <a:pt x="0" y="10312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50392" y="83705"/>
              <a:ext cx="87630" cy="60960"/>
            </a:xfrm>
            <a:custGeom>
              <a:avLst/>
              <a:gdLst/>
              <a:ahLst/>
              <a:cxnLst/>
              <a:rect l="l" t="t" r="r" b="b"/>
              <a:pathLst>
                <a:path w="87629" h="60960">
                  <a:moveTo>
                    <a:pt x="8864" y="32486"/>
                  </a:moveTo>
                  <a:lnTo>
                    <a:pt x="0" y="32486"/>
                  </a:lnTo>
                  <a:lnTo>
                    <a:pt x="0" y="60540"/>
                  </a:lnTo>
                  <a:lnTo>
                    <a:pt x="8864" y="60540"/>
                  </a:lnTo>
                  <a:lnTo>
                    <a:pt x="8864" y="32486"/>
                  </a:lnTo>
                  <a:close/>
                </a:path>
                <a:path w="87629" h="60960">
                  <a:moveTo>
                    <a:pt x="35420" y="0"/>
                  </a:moveTo>
                  <a:lnTo>
                    <a:pt x="26555" y="0"/>
                  </a:lnTo>
                  <a:lnTo>
                    <a:pt x="26555" y="14770"/>
                  </a:lnTo>
                  <a:lnTo>
                    <a:pt x="35420" y="14770"/>
                  </a:lnTo>
                  <a:lnTo>
                    <a:pt x="35420" y="0"/>
                  </a:lnTo>
                  <a:close/>
                </a:path>
                <a:path w="87629" h="60960">
                  <a:moveTo>
                    <a:pt x="87096" y="23634"/>
                  </a:moveTo>
                  <a:lnTo>
                    <a:pt x="78232" y="23634"/>
                  </a:lnTo>
                  <a:lnTo>
                    <a:pt x="78232" y="41363"/>
                  </a:lnTo>
                  <a:lnTo>
                    <a:pt x="87096" y="41363"/>
                  </a:lnTo>
                  <a:lnTo>
                    <a:pt x="87096" y="23634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0" name="object 210"/>
          <p:cNvGrpSpPr/>
          <p:nvPr/>
        </p:nvGrpSpPr>
        <p:grpSpPr>
          <a:xfrm>
            <a:off x="5717213" y="215"/>
            <a:ext cx="482600" cy="256540"/>
            <a:chOff x="5717213" y="215"/>
            <a:chExt cx="482600" cy="256540"/>
          </a:xfrm>
        </p:grpSpPr>
        <p:sp>
          <p:nvSpPr>
            <p:cNvPr id="211" name="object 211"/>
            <p:cNvSpPr/>
            <p:nvPr/>
          </p:nvSpPr>
          <p:spPr>
            <a:xfrm>
              <a:off x="5875367" y="2260"/>
              <a:ext cx="324485" cy="254000"/>
            </a:xfrm>
            <a:custGeom>
              <a:avLst/>
              <a:gdLst/>
              <a:ahLst/>
              <a:cxnLst/>
              <a:rect l="l" t="t" r="r" b="b"/>
              <a:pathLst>
                <a:path w="324485" h="254000">
                  <a:moveTo>
                    <a:pt x="307278" y="209738"/>
                  </a:moveTo>
                  <a:lnTo>
                    <a:pt x="36512" y="209738"/>
                  </a:lnTo>
                  <a:lnTo>
                    <a:pt x="35979" y="211923"/>
                  </a:lnTo>
                  <a:lnTo>
                    <a:pt x="35737" y="213028"/>
                  </a:lnTo>
                  <a:lnTo>
                    <a:pt x="13441" y="254000"/>
                  </a:lnTo>
                  <a:lnTo>
                    <a:pt x="299623" y="254000"/>
                  </a:lnTo>
                  <a:lnTo>
                    <a:pt x="298208" y="252184"/>
                  </a:lnTo>
                  <a:lnTo>
                    <a:pt x="289179" y="238936"/>
                  </a:lnTo>
                  <a:lnTo>
                    <a:pt x="312114" y="238936"/>
                  </a:lnTo>
                  <a:lnTo>
                    <a:pt x="309791" y="230757"/>
                  </a:lnTo>
                  <a:lnTo>
                    <a:pt x="321494" y="230757"/>
                  </a:lnTo>
                  <a:lnTo>
                    <a:pt x="307278" y="209738"/>
                  </a:lnTo>
                  <a:close/>
                </a:path>
                <a:path w="324485" h="254000">
                  <a:moveTo>
                    <a:pt x="312114" y="238936"/>
                  </a:moveTo>
                  <a:lnTo>
                    <a:pt x="289179" y="238936"/>
                  </a:lnTo>
                  <a:lnTo>
                    <a:pt x="314553" y="247521"/>
                  </a:lnTo>
                  <a:lnTo>
                    <a:pt x="312114" y="238936"/>
                  </a:lnTo>
                  <a:close/>
                </a:path>
                <a:path w="324485" h="254000">
                  <a:moveTo>
                    <a:pt x="321494" y="230757"/>
                  </a:moveTo>
                  <a:lnTo>
                    <a:pt x="309791" y="230757"/>
                  </a:lnTo>
                  <a:lnTo>
                    <a:pt x="314045" y="233500"/>
                  </a:lnTo>
                  <a:lnTo>
                    <a:pt x="319163" y="234948"/>
                  </a:lnTo>
                  <a:lnTo>
                    <a:pt x="324269" y="234859"/>
                  </a:lnTo>
                  <a:lnTo>
                    <a:pt x="321494" y="230757"/>
                  </a:lnTo>
                  <a:close/>
                </a:path>
                <a:path w="324485" h="254000">
                  <a:moveTo>
                    <a:pt x="276175" y="77468"/>
                  </a:moveTo>
                  <a:lnTo>
                    <a:pt x="79159" y="77468"/>
                  </a:lnTo>
                  <a:lnTo>
                    <a:pt x="79108" y="81075"/>
                  </a:lnTo>
                  <a:lnTo>
                    <a:pt x="73731" y="93838"/>
                  </a:lnTo>
                  <a:lnTo>
                    <a:pt x="71026" y="100199"/>
                  </a:lnTo>
                  <a:lnTo>
                    <a:pt x="68287" y="106526"/>
                  </a:lnTo>
                  <a:lnTo>
                    <a:pt x="65989" y="112685"/>
                  </a:lnTo>
                  <a:lnTo>
                    <a:pt x="63754" y="118883"/>
                  </a:lnTo>
                  <a:lnTo>
                    <a:pt x="61556" y="125093"/>
                  </a:lnTo>
                  <a:lnTo>
                    <a:pt x="56045" y="132143"/>
                  </a:lnTo>
                  <a:lnTo>
                    <a:pt x="50179" y="138952"/>
                  </a:lnTo>
                  <a:lnTo>
                    <a:pt x="44095" y="145528"/>
                  </a:lnTo>
                  <a:lnTo>
                    <a:pt x="37934" y="151877"/>
                  </a:lnTo>
                  <a:lnTo>
                    <a:pt x="52006" y="153503"/>
                  </a:lnTo>
                  <a:lnTo>
                    <a:pt x="51066" y="156437"/>
                  </a:lnTo>
                  <a:lnTo>
                    <a:pt x="37867" y="173618"/>
                  </a:lnTo>
                  <a:lnTo>
                    <a:pt x="24947" y="191008"/>
                  </a:lnTo>
                  <a:lnTo>
                    <a:pt x="12320" y="208609"/>
                  </a:lnTo>
                  <a:lnTo>
                    <a:pt x="0" y="226426"/>
                  </a:lnTo>
                  <a:lnTo>
                    <a:pt x="36512" y="209738"/>
                  </a:lnTo>
                  <a:lnTo>
                    <a:pt x="307278" y="209738"/>
                  </a:lnTo>
                  <a:lnTo>
                    <a:pt x="275615" y="162926"/>
                  </a:lnTo>
                  <a:lnTo>
                    <a:pt x="275297" y="161669"/>
                  </a:lnTo>
                  <a:lnTo>
                    <a:pt x="275158" y="161034"/>
                  </a:lnTo>
                  <a:lnTo>
                    <a:pt x="321874" y="161034"/>
                  </a:lnTo>
                  <a:lnTo>
                    <a:pt x="307515" y="147872"/>
                  </a:lnTo>
                  <a:lnTo>
                    <a:pt x="291791" y="132143"/>
                  </a:lnTo>
                  <a:lnTo>
                    <a:pt x="276797" y="115769"/>
                  </a:lnTo>
                  <a:lnTo>
                    <a:pt x="262559" y="98779"/>
                  </a:lnTo>
                  <a:lnTo>
                    <a:pt x="274606" y="98779"/>
                  </a:lnTo>
                  <a:lnTo>
                    <a:pt x="272453" y="93660"/>
                  </a:lnTo>
                  <a:lnTo>
                    <a:pt x="269227" y="88949"/>
                  </a:lnTo>
                  <a:lnTo>
                    <a:pt x="265176" y="84999"/>
                  </a:lnTo>
                  <a:lnTo>
                    <a:pt x="284802" y="84999"/>
                  </a:lnTo>
                  <a:lnTo>
                    <a:pt x="276175" y="77468"/>
                  </a:lnTo>
                  <a:close/>
                </a:path>
                <a:path w="324485" h="254000">
                  <a:moveTo>
                    <a:pt x="321874" y="161034"/>
                  </a:moveTo>
                  <a:lnTo>
                    <a:pt x="275158" y="161034"/>
                  </a:lnTo>
                  <a:lnTo>
                    <a:pt x="287296" y="162448"/>
                  </a:lnTo>
                  <a:lnTo>
                    <a:pt x="299496" y="163237"/>
                  </a:lnTo>
                  <a:lnTo>
                    <a:pt x="311721" y="163399"/>
                  </a:lnTo>
                  <a:lnTo>
                    <a:pt x="323938" y="162926"/>
                  </a:lnTo>
                  <a:lnTo>
                    <a:pt x="321874" y="161034"/>
                  </a:lnTo>
                  <a:close/>
                </a:path>
                <a:path w="324485" h="254000">
                  <a:moveTo>
                    <a:pt x="274606" y="98779"/>
                  </a:moveTo>
                  <a:lnTo>
                    <a:pt x="262559" y="98779"/>
                  </a:lnTo>
                  <a:lnTo>
                    <a:pt x="266585" y="98791"/>
                  </a:lnTo>
                  <a:lnTo>
                    <a:pt x="274612" y="98791"/>
                  </a:lnTo>
                  <a:close/>
                </a:path>
                <a:path w="324485" h="254000">
                  <a:moveTo>
                    <a:pt x="284802" y="84999"/>
                  </a:moveTo>
                  <a:lnTo>
                    <a:pt x="265176" y="84999"/>
                  </a:lnTo>
                  <a:lnTo>
                    <a:pt x="285661" y="85748"/>
                  </a:lnTo>
                  <a:lnTo>
                    <a:pt x="284802" y="84999"/>
                  </a:lnTo>
                  <a:close/>
                </a:path>
                <a:path w="324485" h="254000">
                  <a:moveTo>
                    <a:pt x="229441" y="30986"/>
                  </a:moveTo>
                  <a:lnTo>
                    <a:pt x="89966" y="30986"/>
                  </a:lnTo>
                  <a:lnTo>
                    <a:pt x="75565" y="42441"/>
                  </a:lnTo>
                  <a:lnTo>
                    <a:pt x="83337" y="43089"/>
                  </a:lnTo>
                  <a:lnTo>
                    <a:pt x="78550" y="52442"/>
                  </a:lnTo>
                  <a:lnTo>
                    <a:pt x="73361" y="61575"/>
                  </a:lnTo>
                  <a:lnTo>
                    <a:pt x="67781" y="70473"/>
                  </a:lnTo>
                  <a:lnTo>
                    <a:pt x="61823" y="79119"/>
                  </a:lnTo>
                  <a:lnTo>
                    <a:pt x="67640" y="79271"/>
                  </a:lnTo>
                  <a:lnTo>
                    <a:pt x="73482" y="78725"/>
                  </a:lnTo>
                  <a:lnTo>
                    <a:pt x="79159" y="77468"/>
                  </a:lnTo>
                  <a:lnTo>
                    <a:pt x="276175" y="77468"/>
                  </a:lnTo>
                  <a:lnTo>
                    <a:pt x="270932" y="72892"/>
                  </a:lnTo>
                  <a:lnTo>
                    <a:pt x="256693" y="59545"/>
                  </a:lnTo>
                  <a:lnTo>
                    <a:pt x="242943" y="45736"/>
                  </a:lnTo>
                  <a:lnTo>
                    <a:pt x="229679" y="31494"/>
                  </a:lnTo>
                  <a:lnTo>
                    <a:pt x="229441" y="30986"/>
                  </a:lnTo>
                  <a:close/>
                </a:path>
                <a:path w="324485" h="254000">
                  <a:moveTo>
                    <a:pt x="224460" y="0"/>
                  </a:moveTo>
                  <a:lnTo>
                    <a:pt x="103732" y="0"/>
                  </a:lnTo>
                  <a:lnTo>
                    <a:pt x="74282" y="31037"/>
                  </a:lnTo>
                  <a:lnTo>
                    <a:pt x="229441" y="30986"/>
                  </a:lnTo>
                  <a:lnTo>
                    <a:pt x="227253" y="26325"/>
                  </a:lnTo>
                  <a:lnTo>
                    <a:pt x="226009" y="23747"/>
                  </a:lnTo>
                  <a:lnTo>
                    <a:pt x="250622" y="23747"/>
                  </a:lnTo>
                  <a:lnTo>
                    <a:pt x="242057" y="17552"/>
                  </a:lnTo>
                  <a:lnTo>
                    <a:pt x="233526" y="10026"/>
                  </a:lnTo>
                  <a:lnTo>
                    <a:pt x="225791" y="1741"/>
                  </a:lnTo>
                  <a:lnTo>
                    <a:pt x="224460" y="0"/>
                  </a:lnTo>
                  <a:close/>
                </a:path>
                <a:path w="324485" h="254000">
                  <a:moveTo>
                    <a:pt x="250622" y="23747"/>
                  </a:moveTo>
                  <a:lnTo>
                    <a:pt x="226009" y="23747"/>
                  </a:lnTo>
                  <a:lnTo>
                    <a:pt x="251307" y="24242"/>
                  </a:lnTo>
                  <a:lnTo>
                    <a:pt x="250622" y="23747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954204" y="20675"/>
              <a:ext cx="173355" cy="236220"/>
            </a:xfrm>
            <a:custGeom>
              <a:avLst/>
              <a:gdLst/>
              <a:ahLst/>
              <a:cxnLst/>
              <a:rect l="l" t="t" r="r" b="b"/>
              <a:pathLst>
                <a:path w="173354" h="236220">
                  <a:moveTo>
                    <a:pt x="5981" y="150685"/>
                  </a:moveTo>
                  <a:lnTo>
                    <a:pt x="4216" y="149504"/>
                  </a:lnTo>
                  <a:lnTo>
                    <a:pt x="4178" y="147383"/>
                  </a:lnTo>
                  <a:lnTo>
                    <a:pt x="2527" y="148691"/>
                  </a:lnTo>
                  <a:lnTo>
                    <a:pt x="482" y="148056"/>
                  </a:lnTo>
                  <a:lnTo>
                    <a:pt x="1231" y="150063"/>
                  </a:lnTo>
                  <a:lnTo>
                    <a:pt x="0" y="151790"/>
                  </a:lnTo>
                  <a:lnTo>
                    <a:pt x="2120" y="151714"/>
                  </a:lnTo>
                  <a:lnTo>
                    <a:pt x="3390" y="153403"/>
                  </a:lnTo>
                  <a:lnTo>
                    <a:pt x="3975" y="151371"/>
                  </a:lnTo>
                  <a:lnTo>
                    <a:pt x="5981" y="150685"/>
                  </a:lnTo>
                  <a:close/>
                </a:path>
                <a:path w="173354" h="236220">
                  <a:moveTo>
                    <a:pt x="40398" y="74561"/>
                  </a:moveTo>
                  <a:lnTo>
                    <a:pt x="34975" y="73533"/>
                  </a:lnTo>
                  <a:lnTo>
                    <a:pt x="32740" y="68491"/>
                  </a:lnTo>
                  <a:lnTo>
                    <a:pt x="30099" y="73329"/>
                  </a:lnTo>
                  <a:lnTo>
                    <a:pt x="24612" y="73888"/>
                  </a:lnTo>
                  <a:lnTo>
                    <a:pt x="28397" y="77901"/>
                  </a:lnTo>
                  <a:lnTo>
                    <a:pt x="27228" y="83286"/>
                  </a:lnTo>
                  <a:lnTo>
                    <a:pt x="32219" y="80937"/>
                  </a:lnTo>
                  <a:lnTo>
                    <a:pt x="36982" y="83705"/>
                  </a:lnTo>
                  <a:lnTo>
                    <a:pt x="36283" y="78232"/>
                  </a:lnTo>
                  <a:lnTo>
                    <a:pt x="40398" y="74561"/>
                  </a:lnTo>
                  <a:close/>
                </a:path>
                <a:path w="173354" h="236220">
                  <a:moveTo>
                    <a:pt x="40982" y="229654"/>
                  </a:moveTo>
                  <a:lnTo>
                    <a:pt x="37934" y="229831"/>
                  </a:lnTo>
                  <a:lnTo>
                    <a:pt x="36042" y="227418"/>
                  </a:lnTo>
                  <a:lnTo>
                    <a:pt x="35280" y="230378"/>
                  </a:lnTo>
                  <a:lnTo>
                    <a:pt x="32397" y="231432"/>
                  </a:lnTo>
                  <a:lnTo>
                    <a:pt x="34975" y="233070"/>
                  </a:lnTo>
                  <a:lnTo>
                    <a:pt x="35064" y="235597"/>
                  </a:lnTo>
                  <a:lnTo>
                    <a:pt x="35737" y="235597"/>
                  </a:lnTo>
                  <a:lnTo>
                    <a:pt x="37452" y="234188"/>
                  </a:lnTo>
                  <a:lnTo>
                    <a:pt x="40386" y="235038"/>
                  </a:lnTo>
                  <a:lnTo>
                    <a:pt x="40055" y="234188"/>
                  </a:lnTo>
                  <a:lnTo>
                    <a:pt x="39268" y="232194"/>
                  </a:lnTo>
                  <a:lnTo>
                    <a:pt x="40868" y="229831"/>
                  </a:lnTo>
                  <a:lnTo>
                    <a:pt x="40982" y="229654"/>
                  </a:lnTo>
                  <a:close/>
                </a:path>
                <a:path w="173354" h="236220">
                  <a:moveTo>
                    <a:pt x="67386" y="6070"/>
                  </a:moveTo>
                  <a:lnTo>
                    <a:pt x="63487" y="4241"/>
                  </a:lnTo>
                  <a:lnTo>
                    <a:pt x="62788" y="0"/>
                  </a:lnTo>
                  <a:lnTo>
                    <a:pt x="59855" y="3124"/>
                  </a:lnTo>
                  <a:lnTo>
                    <a:pt x="55600" y="2489"/>
                  </a:lnTo>
                  <a:lnTo>
                    <a:pt x="57670" y="6248"/>
                  </a:lnTo>
                  <a:lnTo>
                    <a:pt x="55753" y="10083"/>
                  </a:lnTo>
                  <a:lnTo>
                    <a:pt x="59969" y="9283"/>
                  </a:lnTo>
                  <a:lnTo>
                    <a:pt x="63017" y="12306"/>
                  </a:lnTo>
                  <a:lnTo>
                    <a:pt x="63563" y="8039"/>
                  </a:lnTo>
                  <a:lnTo>
                    <a:pt x="67386" y="6070"/>
                  </a:lnTo>
                  <a:close/>
                </a:path>
                <a:path w="173354" h="236220">
                  <a:moveTo>
                    <a:pt x="93459" y="65138"/>
                  </a:moveTo>
                  <a:lnTo>
                    <a:pt x="88709" y="64439"/>
                  </a:lnTo>
                  <a:lnTo>
                    <a:pt x="86601" y="60121"/>
                  </a:lnTo>
                  <a:lnTo>
                    <a:pt x="84467" y="64414"/>
                  </a:lnTo>
                  <a:lnTo>
                    <a:pt x="79705" y="65087"/>
                  </a:lnTo>
                  <a:lnTo>
                    <a:pt x="83134" y="68453"/>
                  </a:lnTo>
                  <a:lnTo>
                    <a:pt x="82296" y="73190"/>
                  </a:lnTo>
                  <a:lnTo>
                    <a:pt x="86563" y="70967"/>
                  </a:lnTo>
                  <a:lnTo>
                    <a:pt x="90805" y="73215"/>
                  </a:lnTo>
                  <a:lnTo>
                    <a:pt x="90017" y="68478"/>
                  </a:lnTo>
                  <a:lnTo>
                    <a:pt x="93459" y="65138"/>
                  </a:lnTo>
                  <a:close/>
                </a:path>
                <a:path w="173354" h="236220">
                  <a:moveTo>
                    <a:pt x="94373" y="145529"/>
                  </a:moveTo>
                  <a:lnTo>
                    <a:pt x="88760" y="146316"/>
                  </a:lnTo>
                  <a:lnTo>
                    <a:pt x="84924" y="142138"/>
                  </a:lnTo>
                  <a:lnTo>
                    <a:pt x="83947" y="147726"/>
                  </a:lnTo>
                  <a:lnTo>
                    <a:pt x="78803" y="150088"/>
                  </a:lnTo>
                  <a:lnTo>
                    <a:pt x="83794" y="152742"/>
                  </a:lnTo>
                  <a:lnTo>
                    <a:pt x="84442" y="158381"/>
                  </a:lnTo>
                  <a:lnTo>
                    <a:pt x="88531" y="154444"/>
                  </a:lnTo>
                  <a:lnTo>
                    <a:pt x="94081" y="155562"/>
                  </a:lnTo>
                  <a:lnTo>
                    <a:pt x="91592" y="150469"/>
                  </a:lnTo>
                  <a:lnTo>
                    <a:pt x="94373" y="145529"/>
                  </a:lnTo>
                  <a:close/>
                </a:path>
                <a:path w="173354" h="236220">
                  <a:moveTo>
                    <a:pt x="127190" y="223723"/>
                  </a:moveTo>
                  <a:lnTo>
                    <a:pt x="120611" y="223202"/>
                  </a:lnTo>
                  <a:lnTo>
                    <a:pt x="117322" y="217500"/>
                  </a:lnTo>
                  <a:lnTo>
                    <a:pt x="114795" y="223583"/>
                  </a:lnTo>
                  <a:lnTo>
                    <a:pt x="108343" y="224955"/>
                  </a:lnTo>
                  <a:lnTo>
                    <a:pt x="113360" y="229235"/>
                  </a:lnTo>
                  <a:lnTo>
                    <a:pt x="112674" y="235597"/>
                  </a:lnTo>
                  <a:lnTo>
                    <a:pt x="112991" y="235597"/>
                  </a:lnTo>
                  <a:lnTo>
                    <a:pt x="118275" y="232359"/>
                  </a:lnTo>
                  <a:lnTo>
                    <a:pt x="124307" y="235038"/>
                  </a:lnTo>
                  <a:lnTo>
                    <a:pt x="123659" y="232359"/>
                  </a:lnTo>
                  <a:lnTo>
                    <a:pt x="122770" y="228625"/>
                  </a:lnTo>
                  <a:lnTo>
                    <a:pt x="127190" y="223723"/>
                  </a:lnTo>
                  <a:close/>
                </a:path>
                <a:path w="173354" h="236220">
                  <a:moveTo>
                    <a:pt x="145999" y="41033"/>
                  </a:moveTo>
                  <a:lnTo>
                    <a:pt x="141363" y="38900"/>
                  </a:lnTo>
                  <a:lnTo>
                    <a:pt x="140500" y="33870"/>
                  </a:lnTo>
                  <a:lnTo>
                    <a:pt x="137033" y="37617"/>
                  </a:lnTo>
                  <a:lnTo>
                    <a:pt x="131978" y="36893"/>
                  </a:lnTo>
                  <a:lnTo>
                    <a:pt x="134467" y="41351"/>
                  </a:lnTo>
                  <a:lnTo>
                    <a:pt x="132232" y="45923"/>
                  </a:lnTo>
                  <a:lnTo>
                    <a:pt x="137223" y="44932"/>
                  </a:lnTo>
                  <a:lnTo>
                    <a:pt x="140893" y="48488"/>
                  </a:lnTo>
                  <a:lnTo>
                    <a:pt x="141490" y="43421"/>
                  </a:lnTo>
                  <a:lnTo>
                    <a:pt x="145999" y="41033"/>
                  </a:lnTo>
                  <a:close/>
                </a:path>
                <a:path w="173354" h="236220">
                  <a:moveTo>
                    <a:pt x="168414" y="101650"/>
                  </a:moveTo>
                  <a:lnTo>
                    <a:pt x="165303" y="102184"/>
                  </a:lnTo>
                  <a:lnTo>
                    <a:pt x="163093" y="99923"/>
                  </a:lnTo>
                  <a:lnTo>
                    <a:pt x="162648" y="103047"/>
                  </a:lnTo>
                  <a:lnTo>
                    <a:pt x="159804" y="104444"/>
                  </a:lnTo>
                  <a:lnTo>
                    <a:pt x="162648" y="105841"/>
                  </a:lnTo>
                  <a:lnTo>
                    <a:pt x="163093" y="108966"/>
                  </a:lnTo>
                  <a:lnTo>
                    <a:pt x="165303" y="106705"/>
                  </a:lnTo>
                  <a:lnTo>
                    <a:pt x="168414" y="107238"/>
                  </a:lnTo>
                  <a:lnTo>
                    <a:pt x="166941" y="104444"/>
                  </a:lnTo>
                  <a:lnTo>
                    <a:pt x="168414" y="101650"/>
                  </a:lnTo>
                  <a:close/>
                </a:path>
                <a:path w="173354" h="236220">
                  <a:moveTo>
                    <a:pt x="173304" y="180238"/>
                  </a:moveTo>
                  <a:lnTo>
                    <a:pt x="171119" y="178104"/>
                  </a:lnTo>
                  <a:lnTo>
                    <a:pt x="171627" y="175094"/>
                  </a:lnTo>
                  <a:lnTo>
                    <a:pt x="168922" y="176517"/>
                  </a:lnTo>
                  <a:lnTo>
                    <a:pt x="166230" y="175094"/>
                  </a:lnTo>
                  <a:lnTo>
                    <a:pt x="166738" y="178104"/>
                  </a:lnTo>
                  <a:lnTo>
                    <a:pt x="164553" y="180238"/>
                  </a:lnTo>
                  <a:lnTo>
                    <a:pt x="167576" y="180670"/>
                  </a:lnTo>
                  <a:lnTo>
                    <a:pt x="168922" y="183413"/>
                  </a:lnTo>
                  <a:lnTo>
                    <a:pt x="170268" y="180670"/>
                  </a:lnTo>
                  <a:lnTo>
                    <a:pt x="173304" y="180238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887289" y="2260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5" h="2540">
                  <a:moveTo>
                    <a:pt x="0" y="0"/>
                  </a:moveTo>
                  <a:lnTo>
                    <a:pt x="478" y="2481"/>
                  </a:lnTo>
                </a:path>
              </a:pathLst>
            </a:custGeom>
            <a:ln w="4089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717213" y="6637"/>
              <a:ext cx="136366" cy="147782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5" name="object 215"/>
          <p:cNvSpPr/>
          <p:nvPr/>
        </p:nvSpPr>
        <p:spPr>
          <a:xfrm>
            <a:off x="1732478" y="9804444"/>
            <a:ext cx="142062" cy="25395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6" name="object 216"/>
          <p:cNvGrpSpPr/>
          <p:nvPr/>
        </p:nvGrpSpPr>
        <p:grpSpPr>
          <a:xfrm>
            <a:off x="1415625" y="9802679"/>
            <a:ext cx="271780" cy="259079"/>
            <a:chOff x="1415625" y="9802679"/>
            <a:chExt cx="271780" cy="259079"/>
          </a:xfrm>
        </p:grpSpPr>
        <p:sp>
          <p:nvSpPr>
            <p:cNvPr id="217" name="object 217"/>
            <p:cNvSpPr/>
            <p:nvPr/>
          </p:nvSpPr>
          <p:spPr>
            <a:xfrm>
              <a:off x="1482316" y="9802679"/>
              <a:ext cx="127951" cy="114461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415625" y="9941112"/>
              <a:ext cx="66163" cy="120570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564269" y="9947785"/>
              <a:ext cx="122542" cy="94035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0" name="object 220"/>
          <p:cNvGrpSpPr/>
          <p:nvPr/>
        </p:nvGrpSpPr>
        <p:grpSpPr>
          <a:xfrm>
            <a:off x="1927665" y="9806660"/>
            <a:ext cx="205740" cy="252095"/>
            <a:chOff x="1927665" y="9806660"/>
            <a:chExt cx="205740" cy="252095"/>
          </a:xfrm>
        </p:grpSpPr>
        <p:sp>
          <p:nvSpPr>
            <p:cNvPr id="221" name="object 221"/>
            <p:cNvSpPr/>
            <p:nvPr/>
          </p:nvSpPr>
          <p:spPr>
            <a:xfrm>
              <a:off x="2077404" y="10032794"/>
              <a:ext cx="23495" cy="26034"/>
            </a:xfrm>
            <a:custGeom>
              <a:avLst/>
              <a:gdLst/>
              <a:ahLst/>
              <a:cxnLst/>
              <a:rect l="l" t="t" r="r" b="b"/>
              <a:pathLst>
                <a:path w="23494" h="26034">
                  <a:moveTo>
                    <a:pt x="13027" y="0"/>
                  </a:moveTo>
                  <a:lnTo>
                    <a:pt x="10019" y="971"/>
                  </a:lnTo>
                  <a:lnTo>
                    <a:pt x="6115" y="6945"/>
                  </a:lnTo>
                  <a:lnTo>
                    <a:pt x="2633" y="15621"/>
                  </a:lnTo>
                  <a:lnTo>
                    <a:pt x="0" y="25605"/>
                  </a:lnTo>
                  <a:lnTo>
                    <a:pt x="23198" y="25605"/>
                  </a:lnTo>
                  <a:lnTo>
                    <a:pt x="18320" y="10285"/>
                  </a:lnTo>
                  <a:lnTo>
                    <a:pt x="15631" y="3335"/>
                  </a:lnTo>
                  <a:lnTo>
                    <a:pt x="13027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927665" y="9806660"/>
              <a:ext cx="205689" cy="199565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3" name="object 223"/>
          <p:cNvGrpSpPr/>
          <p:nvPr/>
        </p:nvGrpSpPr>
        <p:grpSpPr>
          <a:xfrm>
            <a:off x="789942" y="9806660"/>
            <a:ext cx="487680" cy="254000"/>
            <a:chOff x="789942" y="9806660"/>
            <a:chExt cx="487680" cy="254000"/>
          </a:xfrm>
        </p:grpSpPr>
        <p:sp>
          <p:nvSpPr>
            <p:cNvPr id="224" name="object 224"/>
            <p:cNvSpPr/>
            <p:nvPr/>
          </p:nvSpPr>
          <p:spPr>
            <a:xfrm>
              <a:off x="826676" y="9975467"/>
              <a:ext cx="59690" cy="43815"/>
            </a:xfrm>
            <a:custGeom>
              <a:avLst/>
              <a:gdLst/>
              <a:ahLst/>
              <a:cxnLst/>
              <a:rect l="l" t="t" r="r" b="b"/>
              <a:pathLst>
                <a:path w="59690" h="43815">
                  <a:moveTo>
                    <a:pt x="50203" y="0"/>
                  </a:moveTo>
                  <a:lnTo>
                    <a:pt x="12509" y="16046"/>
                  </a:lnTo>
                  <a:lnTo>
                    <a:pt x="0" y="34474"/>
                  </a:lnTo>
                  <a:lnTo>
                    <a:pt x="342" y="37052"/>
                  </a:lnTo>
                  <a:lnTo>
                    <a:pt x="2819" y="40036"/>
                  </a:lnTo>
                  <a:lnTo>
                    <a:pt x="4165" y="40798"/>
                  </a:lnTo>
                  <a:lnTo>
                    <a:pt x="10883" y="43592"/>
                  </a:lnTo>
                  <a:lnTo>
                    <a:pt x="22669" y="42805"/>
                  </a:lnTo>
                  <a:lnTo>
                    <a:pt x="59143" y="15741"/>
                  </a:lnTo>
                  <a:lnTo>
                    <a:pt x="57670" y="7880"/>
                  </a:lnTo>
                  <a:lnTo>
                    <a:pt x="50203" y="0"/>
                  </a:lnTo>
                  <a:close/>
                </a:path>
              </a:pathLst>
            </a:custGeom>
            <a:solidFill>
              <a:srgbClr val="E1E8EE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834783" y="9818412"/>
              <a:ext cx="442595" cy="240029"/>
            </a:xfrm>
            <a:custGeom>
              <a:avLst/>
              <a:gdLst/>
              <a:ahLst/>
              <a:cxnLst/>
              <a:rect l="l" t="t" r="r" b="b"/>
              <a:pathLst>
                <a:path w="442594" h="240029">
                  <a:moveTo>
                    <a:pt x="165052" y="100827"/>
                  </a:moveTo>
                  <a:lnTo>
                    <a:pt x="124694" y="104746"/>
                  </a:lnTo>
                  <a:lnTo>
                    <a:pt x="63751" y="135773"/>
                  </a:lnTo>
                  <a:lnTo>
                    <a:pt x="34124" y="167779"/>
                  </a:lnTo>
                  <a:lnTo>
                    <a:pt x="11889" y="206074"/>
                  </a:lnTo>
                  <a:lnTo>
                    <a:pt x="0" y="239987"/>
                  </a:lnTo>
                  <a:lnTo>
                    <a:pt x="422494" y="239987"/>
                  </a:lnTo>
                  <a:lnTo>
                    <a:pt x="422922" y="237888"/>
                  </a:lnTo>
                  <a:lnTo>
                    <a:pt x="429721" y="194345"/>
                  </a:lnTo>
                  <a:lnTo>
                    <a:pt x="434557" y="145341"/>
                  </a:lnTo>
                  <a:lnTo>
                    <a:pt x="436244" y="103077"/>
                  </a:lnTo>
                  <a:lnTo>
                    <a:pt x="210769" y="103077"/>
                  </a:lnTo>
                  <a:lnTo>
                    <a:pt x="195523" y="102525"/>
                  </a:lnTo>
                  <a:lnTo>
                    <a:pt x="180285" y="101550"/>
                  </a:lnTo>
                  <a:lnTo>
                    <a:pt x="165052" y="100827"/>
                  </a:lnTo>
                  <a:close/>
                </a:path>
                <a:path w="442594" h="240029">
                  <a:moveTo>
                    <a:pt x="304611" y="9953"/>
                  </a:moveTo>
                  <a:lnTo>
                    <a:pt x="297329" y="13282"/>
                  </a:lnTo>
                  <a:lnTo>
                    <a:pt x="293001" y="19829"/>
                  </a:lnTo>
                  <a:lnTo>
                    <a:pt x="291845" y="24210"/>
                  </a:lnTo>
                  <a:lnTo>
                    <a:pt x="292760" y="28807"/>
                  </a:lnTo>
                  <a:lnTo>
                    <a:pt x="293166" y="33329"/>
                  </a:lnTo>
                  <a:lnTo>
                    <a:pt x="279895" y="77061"/>
                  </a:lnTo>
                  <a:lnTo>
                    <a:pt x="241268" y="100086"/>
                  </a:lnTo>
                  <a:lnTo>
                    <a:pt x="210769" y="103077"/>
                  </a:lnTo>
                  <a:lnTo>
                    <a:pt x="436244" y="103077"/>
                  </a:lnTo>
                  <a:lnTo>
                    <a:pt x="436364" y="100086"/>
                  </a:lnTo>
                  <a:lnTo>
                    <a:pt x="436485" y="95408"/>
                  </a:lnTo>
                  <a:lnTo>
                    <a:pt x="434695" y="52290"/>
                  </a:lnTo>
                  <a:lnTo>
                    <a:pt x="435754" y="36891"/>
                  </a:lnTo>
                  <a:lnTo>
                    <a:pt x="439921" y="27779"/>
                  </a:lnTo>
                  <a:lnTo>
                    <a:pt x="442564" y="20257"/>
                  </a:lnTo>
                  <a:lnTo>
                    <a:pt x="440726" y="14698"/>
                  </a:lnTo>
                  <a:lnTo>
                    <a:pt x="319087" y="14698"/>
                  </a:lnTo>
                  <a:lnTo>
                    <a:pt x="312609" y="10279"/>
                  </a:lnTo>
                  <a:lnTo>
                    <a:pt x="304611" y="9953"/>
                  </a:lnTo>
                  <a:close/>
                </a:path>
                <a:path w="442594" h="240029">
                  <a:moveTo>
                    <a:pt x="367130" y="0"/>
                  </a:moveTo>
                  <a:lnTo>
                    <a:pt x="350350" y="2163"/>
                  </a:lnTo>
                  <a:lnTo>
                    <a:pt x="334171" y="7069"/>
                  </a:lnTo>
                  <a:lnTo>
                    <a:pt x="319087" y="14698"/>
                  </a:lnTo>
                  <a:lnTo>
                    <a:pt x="440726" y="14698"/>
                  </a:lnTo>
                  <a:lnTo>
                    <a:pt x="439051" y="9630"/>
                  </a:lnTo>
                  <a:lnTo>
                    <a:pt x="435242" y="6951"/>
                  </a:lnTo>
                  <a:lnTo>
                    <a:pt x="414083" y="6951"/>
                  </a:lnTo>
                  <a:lnTo>
                    <a:pt x="407007" y="6782"/>
                  </a:lnTo>
                  <a:lnTo>
                    <a:pt x="399233" y="4781"/>
                  </a:lnTo>
                  <a:lnTo>
                    <a:pt x="391369" y="2277"/>
                  </a:lnTo>
                  <a:lnTo>
                    <a:pt x="384022" y="601"/>
                  </a:lnTo>
                  <a:lnTo>
                    <a:pt x="367130" y="0"/>
                  </a:lnTo>
                  <a:close/>
                </a:path>
                <a:path w="442594" h="240029">
                  <a:moveTo>
                    <a:pt x="423891" y="4604"/>
                  </a:moveTo>
                  <a:lnTo>
                    <a:pt x="416645" y="6048"/>
                  </a:lnTo>
                  <a:lnTo>
                    <a:pt x="414083" y="6951"/>
                  </a:lnTo>
                  <a:lnTo>
                    <a:pt x="435242" y="6951"/>
                  </a:lnTo>
                  <a:lnTo>
                    <a:pt x="432475" y="5004"/>
                  </a:lnTo>
                  <a:lnTo>
                    <a:pt x="423891" y="4604"/>
                  </a:lnTo>
                  <a:close/>
                </a:path>
              </a:pathLst>
            </a:custGeom>
            <a:solidFill>
              <a:srgbClr val="F6F9F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176921" y="9857282"/>
              <a:ext cx="57785" cy="11430"/>
            </a:xfrm>
            <a:custGeom>
              <a:avLst/>
              <a:gdLst/>
              <a:ahLst/>
              <a:cxnLst/>
              <a:rect l="l" t="t" r="r" b="b"/>
              <a:pathLst>
                <a:path w="57784" h="11429">
                  <a:moveTo>
                    <a:pt x="7264" y="5257"/>
                  </a:moveTo>
                  <a:lnTo>
                    <a:pt x="5638" y="3632"/>
                  </a:lnTo>
                  <a:lnTo>
                    <a:pt x="1625" y="3632"/>
                  </a:lnTo>
                  <a:lnTo>
                    <a:pt x="0" y="5257"/>
                  </a:lnTo>
                  <a:lnTo>
                    <a:pt x="0" y="7264"/>
                  </a:lnTo>
                  <a:lnTo>
                    <a:pt x="0" y="9271"/>
                  </a:lnTo>
                  <a:lnTo>
                    <a:pt x="1625" y="10896"/>
                  </a:lnTo>
                  <a:lnTo>
                    <a:pt x="5638" y="10896"/>
                  </a:lnTo>
                  <a:lnTo>
                    <a:pt x="7264" y="9271"/>
                  </a:lnTo>
                  <a:lnTo>
                    <a:pt x="7264" y="5257"/>
                  </a:lnTo>
                  <a:close/>
                </a:path>
                <a:path w="57784" h="11429">
                  <a:moveTo>
                    <a:pt x="57251" y="1625"/>
                  </a:moveTo>
                  <a:lnTo>
                    <a:pt x="55626" y="0"/>
                  </a:lnTo>
                  <a:lnTo>
                    <a:pt x="51612" y="0"/>
                  </a:lnTo>
                  <a:lnTo>
                    <a:pt x="49987" y="1625"/>
                  </a:lnTo>
                  <a:lnTo>
                    <a:pt x="49987" y="3632"/>
                  </a:lnTo>
                  <a:lnTo>
                    <a:pt x="49987" y="5638"/>
                  </a:lnTo>
                  <a:lnTo>
                    <a:pt x="51612" y="7264"/>
                  </a:lnTo>
                  <a:lnTo>
                    <a:pt x="55626" y="7264"/>
                  </a:lnTo>
                  <a:lnTo>
                    <a:pt x="57251" y="5638"/>
                  </a:lnTo>
                  <a:lnTo>
                    <a:pt x="57251" y="1625"/>
                  </a:lnTo>
                  <a:close/>
                </a:path>
              </a:pathLst>
            </a:custGeom>
            <a:solidFill>
              <a:srgbClr val="172947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192038" y="9843614"/>
              <a:ext cx="33020" cy="64769"/>
            </a:xfrm>
            <a:custGeom>
              <a:avLst/>
              <a:gdLst/>
              <a:ahLst/>
              <a:cxnLst/>
              <a:rect l="l" t="t" r="r" b="b"/>
              <a:pathLst>
                <a:path w="33019" h="64770">
                  <a:moveTo>
                    <a:pt x="9743" y="0"/>
                  </a:moveTo>
                  <a:lnTo>
                    <a:pt x="0" y="46447"/>
                  </a:lnTo>
                  <a:lnTo>
                    <a:pt x="78" y="57759"/>
                  </a:lnTo>
                  <a:lnTo>
                    <a:pt x="167" y="59601"/>
                  </a:lnTo>
                  <a:lnTo>
                    <a:pt x="1551" y="62864"/>
                  </a:lnTo>
                  <a:lnTo>
                    <a:pt x="4599" y="63550"/>
                  </a:lnTo>
                  <a:lnTo>
                    <a:pt x="13934" y="64363"/>
                  </a:lnTo>
                  <a:lnTo>
                    <a:pt x="20741" y="64084"/>
                  </a:lnTo>
                  <a:lnTo>
                    <a:pt x="29148" y="62636"/>
                  </a:lnTo>
                  <a:lnTo>
                    <a:pt x="31104" y="62128"/>
                  </a:lnTo>
                  <a:lnTo>
                    <a:pt x="32641" y="59537"/>
                  </a:lnTo>
                  <a:lnTo>
                    <a:pt x="32615" y="58229"/>
                  </a:lnTo>
                  <a:lnTo>
                    <a:pt x="32082" y="52273"/>
                  </a:lnTo>
                  <a:lnTo>
                    <a:pt x="24259" y="27050"/>
                  </a:lnTo>
                  <a:lnTo>
                    <a:pt x="22278" y="20650"/>
                  </a:lnTo>
                  <a:lnTo>
                    <a:pt x="20347" y="10426"/>
                  </a:lnTo>
                  <a:lnTo>
                    <a:pt x="9743" y="0"/>
                  </a:lnTo>
                  <a:close/>
                </a:path>
              </a:pathLst>
            </a:custGeom>
            <a:solidFill>
              <a:srgbClr val="E1E8EE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194410" y="9886390"/>
              <a:ext cx="27305" cy="12065"/>
            </a:xfrm>
            <a:custGeom>
              <a:avLst/>
              <a:gdLst/>
              <a:ahLst/>
              <a:cxnLst/>
              <a:rect l="l" t="t" r="r" b="b"/>
              <a:pathLst>
                <a:path w="27305" h="12065">
                  <a:moveTo>
                    <a:pt x="26936" y="0"/>
                  </a:moveTo>
                  <a:lnTo>
                    <a:pt x="17348" y="1104"/>
                  </a:lnTo>
                  <a:lnTo>
                    <a:pt x="10528" y="1155"/>
                  </a:lnTo>
                  <a:lnTo>
                    <a:pt x="5638" y="1473"/>
                  </a:lnTo>
                  <a:lnTo>
                    <a:pt x="901" y="2654"/>
                  </a:lnTo>
                  <a:lnTo>
                    <a:pt x="380" y="2793"/>
                  </a:lnTo>
                  <a:lnTo>
                    <a:pt x="25" y="3187"/>
                  </a:lnTo>
                  <a:lnTo>
                    <a:pt x="0" y="3771"/>
                  </a:lnTo>
                  <a:lnTo>
                    <a:pt x="38" y="5016"/>
                  </a:lnTo>
                  <a:lnTo>
                    <a:pt x="14465" y="11569"/>
                  </a:lnTo>
                  <a:lnTo>
                    <a:pt x="18275" y="10236"/>
                  </a:lnTo>
                  <a:lnTo>
                    <a:pt x="24599" y="5854"/>
                  </a:lnTo>
                  <a:lnTo>
                    <a:pt x="26936" y="0"/>
                  </a:lnTo>
                  <a:close/>
                </a:path>
              </a:pathLst>
            </a:custGeom>
            <a:solidFill>
              <a:srgbClr val="172947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199208" y="9895206"/>
              <a:ext cx="21590" cy="10160"/>
            </a:xfrm>
            <a:custGeom>
              <a:avLst/>
              <a:gdLst/>
              <a:ahLst/>
              <a:cxnLst/>
              <a:rect l="l" t="t" r="r" b="b"/>
              <a:pathLst>
                <a:path w="21590" h="10159">
                  <a:moveTo>
                    <a:pt x="21081" y="5461"/>
                  </a:moveTo>
                  <a:lnTo>
                    <a:pt x="20485" y="6667"/>
                  </a:lnTo>
                  <a:lnTo>
                    <a:pt x="18478" y="8585"/>
                  </a:lnTo>
                  <a:lnTo>
                    <a:pt x="17170" y="8864"/>
                  </a:lnTo>
                  <a:lnTo>
                    <a:pt x="15862" y="9118"/>
                  </a:lnTo>
                  <a:lnTo>
                    <a:pt x="13995" y="9055"/>
                  </a:lnTo>
                  <a:lnTo>
                    <a:pt x="12814" y="8458"/>
                  </a:lnTo>
                  <a:lnTo>
                    <a:pt x="10604" y="7353"/>
                  </a:lnTo>
                  <a:lnTo>
                    <a:pt x="10083" y="4724"/>
                  </a:lnTo>
                  <a:lnTo>
                    <a:pt x="9905" y="3987"/>
                  </a:lnTo>
                  <a:lnTo>
                    <a:pt x="9563" y="2679"/>
                  </a:lnTo>
                  <a:lnTo>
                    <a:pt x="9321" y="1346"/>
                  </a:lnTo>
                  <a:lnTo>
                    <a:pt x="9182" y="0"/>
                  </a:lnTo>
                  <a:lnTo>
                    <a:pt x="9194" y="2159"/>
                  </a:lnTo>
                  <a:lnTo>
                    <a:pt x="9207" y="4318"/>
                  </a:lnTo>
                  <a:lnTo>
                    <a:pt x="9220" y="6477"/>
                  </a:lnTo>
                  <a:lnTo>
                    <a:pt x="9220" y="7213"/>
                  </a:lnTo>
                  <a:lnTo>
                    <a:pt x="9220" y="7975"/>
                  </a:lnTo>
                  <a:lnTo>
                    <a:pt x="4330" y="10134"/>
                  </a:lnTo>
                  <a:lnTo>
                    <a:pt x="2946" y="9867"/>
                  </a:lnTo>
                  <a:lnTo>
                    <a:pt x="1854" y="9093"/>
                  </a:lnTo>
                  <a:lnTo>
                    <a:pt x="761" y="8343"/>
                  </a:lnTo>
                  <a:lnTo>
                    <a:pt x="0" y="7010"/>
                  </a:lnTo>
                  <a:lnTo>
                    <a:pt x="139" y="5689"/>
                  </a:lnTo>
                </a:path>
              </a:pathLst>
            </a:custGeom>
            <a:ln w="3175">
              <a:solidFill>
                <a:srgbClr val="182A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198784" y="9969221"/>
              <a:ext cx="63865" cy="91254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850398" y="9989039"/>
              <a:ext cx="67461" cy="71436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096037" y="9929278"/>
              <a:ext cx="10795" cy="6985"/>
            </a:xfrm>
            <a:custGeom>
              <a:avLst/>
              <a:gdLst/>
              <a:ahLst/>
              <a:cxnLst/>
              <a:rect l="l" t="t" r="r" b="b"/>
              <a:pathLst>
                <a:path w="10794" h="6984">
                  <a:moveTo>
                    <a:pt x="10591" y="0"/>
                  </a:moveTo>
                  <a:lnTo>
                    <a:pt x="7404" y="2654"/>
                  </a:lnTo>
                  <a:lnTo>
                    <a:pt x="3810" y="4838"/>
                  </a:lnTo>
                  <a:lnTo>
                    <a:pt x="0" y="6477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102498" y="9915487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4" h="6984">
                  <a:moveTo>
                    <a:pt x="6934" y="0"/>
                  </a:moveTo>
                  <a:lnTo>
                    <a:pt x="4622" y="2146"/>
                  </a:lnTo>
                  <a:lnTo>
                    <a:pt x="2311" y="4292"/>
                  </a:lnTo>
                  <a:lnTo>
                    <a:pt x="0" y="643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087724" y="9925669"/>
              <a:ext cx="5715" cy="5080"/>
            </a:xfrm>
            <a:custGeom>
              <a:avLst/>
              <a:gdLst/>
              <a:ahLst/>
              <a:cxnLst/>
              <a:rect l="l" t="t" r="r" b="b"/>
              <a:pathLst>
                <a:path w="5715" h="5079">
                  <a:moveTo>
                    <a:pt x="5219" y="0"/>
                  </a:moveTo>
                  <a:lnTo>
                    <a:pt x="4406" y="2260"/>
                  </a:lnTo>
                  <a:lnTo>
                    <a:pt x="2349" y="4013"/>
                  </a:lnTo>
                  <a:lnTo>
                    <a:pt x="0" y="4495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062838" y="9930221"/>
              <a:ext cx="7620" cy="2540"/>
            </a:xfrm>
            <a:custGeom>
              <a:avLst/>
              <a:gdLst/>
              <a:ahLst/>
              <a:cxnLst/>
              <a:rect l="l" t="t" r="r" b="b"/>
              <a:pathLst>
                <a:path w="7619" h="2540">
                  <a:moveTo>
                    <a:pt x="7365" y="0"/>
                  </a:moveTo>
                  <a:lnTo>
                    <a:pt x="5130" y="1320"/>
                  </a:lnTo>
                  <a:lnTo>
                    <a:pt x="2590" y="2120"/>
                  </a:lnTo>
                  <a:lnTo>
                    <a:pt x="0" y="2324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063748" y="9940167"/>
              <a:ext cx="12065" cy="4445"/>
            </a:xfrm>
            <a:custGeom>
              <a:avLst/>
              <a:gdLst/>
              <a:ahLst/>
              <a:cxnLst/>
              <a:rect l="l" t="t" r="r" b="b"/>
              <a:pathLst>
                <a:path w="12065" h="4445">
                  <a:moveTo>
                    <a:pt x="11684" y="0"/>
                  </a:moveTo>
                  <a:lnTo>
                    <a:pt x="8128" y="2082"/>
                  </a:lnTo>
                  <a:lnTo>
                    <a:pt x="4114" y="3416"/>
                  </a:lnTo>
                  <a:lnTo>
                    <a:pt x="0" y="384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080397" y="9945637"/>
              <a:ext cx="9525" cy="4445"/>
            </a:xfrm>
            <a:custGeom>
              <a:avLst/>
              <a:gdLst/>
              <a:ahLst/>
              <a:cxnLst/>
              <a:rect l="l" t="t" r="r" b="b"/>
              <a:pathLst>
                <a:path w="9525" h="4445">
                  <a:moveTo>
                    <a:pt x="9309" y="0"/>
                  </a:moveTo>
                  <a:lnTo>
                    <a:pt x="6451" y="1866"/>
                  </a:lnTo>
                  <a:lnTo>
                    <a:pt x="3302" y="3263"/>
                  </a:lnTo>
                  <a:lnTo>
                    <a:pt x="0" y="4102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108077" y="9940838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5" h="5715">
                  <a:moveTo>
                    <a:pt x="5473" y="0"/>
                  </a:moveTo>
                  <a:lnTo>
                    <a:pt x="4165" y="2184"/>
                  </a:lnTo>
                  <a:lnTo>
                    <a:pt x="2260" y="3987"/>
                  </a:lnTo>
                  <a:lnTo>
                    <a:pt x="0" y="516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085896" y="9958040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5" h="7620">
                  <a:moveTo>
                    <a:pt x="14389" y="0"/>
                  </a:moveTo>
                  <a:lnTo>
                    <a:pt x="10007" y="3149"/>
                  </a:lnTo>
                  <a:lnTo>
                    <a:pt x="5130" y="5613"/>
                  </a:lnTo>
                  <a:lnTo>
                    <a:pt x="0" y="7251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043934" y="9961648"/>
              <a:ext cx="8890" cy="1905"/>
            </a:xfrm>
            <a:custGeom>
              <a:avLst/>
              <a:gdLst/>
              <a:ahLst/>
              <a:cxnLst/>
              <a:rect l="l" t="t" r="r" b="b"/>
              <a:pathLst>
                <a:path w="8890" h="1904">
                  <a:moveTo>
                    <a:pt x="8762" y="0"/>
                  </a:moveTo>
                  <a:lnTo>
                    <a:pt x="5841" y="622"/>
                  </a:lnTo>
                  <a:lnTo>
                    <a:pt x="2920" y="1244"/>
                  </a:lnTo>
                  <a:lnTo>
                    <a:pt x="0" y="1866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789942" y="9806660"/>
              <a:ext cx="12065" cy="10795"/>
            </a:xfrm>
            <a:custGeom>
              <a:avLst/>
              <a:gdLst/>
              <a:ahLst/>
              <a:cxnLst/>
              <a:rect l="l" t="t" r="r" b="b"/>
              <a:pathLst>
                <a:path w="12065" h="10795">
                  <a:moveTo>
                    <a:pt x="11849" y="0"/>
                  </a:moveTo>
                  <a:lnTo>
                    <a:pt x="672" y="0"/>
                  </a:lnTo>
                  <a:lnTo>
                    <a:pt x="0" y="9869"/>
                  </a:lnTo>
                  <a:lnTo>
                    <a:pt x="3873" y="10288"/>
                  </a:lnTo>
                  <a:lnTo>
                    <a:pt x="7810" y="10123"/>
                  </a:lnTo>
                  <a:lnTo>
                    <a:pt x="11633" y="9373"/>
                  </a:lnTo>
                  <a:lnTo>
                    <a:pt x="11849" y="0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948956" y="9806660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5" h="43179">
                  <a:moveTo>
                    <a:pt x="34378" y="4203"/>
                  </a:moveTo>
                  <a:lnTo>
                    <a:pt x="34366" y="0"/>
                  </a:lnTo>
                  <a:lnTo>
                    <a:pt x="0" y="0"/>
                  </a:lnTo>
                  <a:lnTo>
                    <a:pt x="11087" y="39649"/>
                  </a:lnTo>
                  <a:lnTo>
                    <a:pt x="15468" y="42964"/>
                  </a:lnTo>
                  <a:lnTo>
                    <a:pt x="21374" y="36791"/>
                  </a:lnTo>
                  <a:lnTo>
                    <a:pt x="27482" y="25387"/>
                  </a:lnTo>
                  <a:lnTo>
                    <a:pt x="32321" y="13068"/>
                  </a:lnTo>
                  <a:lnTo>
                    <a:pt x="34378" y="4203"/>
                  </a:lnTo>
                  <a:close/>
                </a:path>
                <a:path w="78105" h="43179">
                  <a:moveTo>
                    <a:pt x="77851" y="11163"/>
                  </a:moveTo>
                  <a:lnTo>
                    <a:pt x="76149" y="2781"/>
                  </a:lnTo>
                  <a:lnTo>
                    <a:pt x="74739" y="0"/>
                  </a:lnTo>
                  <a:lnTo>
                    <a:pt x="34759" y="0"/>
                  </a:lnTo>
                  <a:lnTo>
                    <a:pt x="72631" y="12865"/>
                  </a:lnTo>
                  <a:lnTo>
                    <a:pt x="77851" y="11163"/>
                  </a:lnTo>
                  <a:close/>
                </a:path>
              </a:pathLst>
            </a:custGeom>
            <a:solidFill>
              <a:srgbClr val="E6433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3" name="object 243"/>
          <p:cNvGrpSpPr/>
          <p:nvPr/>
        </p:nvGrpSpPr>
        <p:grpSpPr>
          <a:xfrm>
            <a:off x="1244" y="8899994"/>
            <a:ext cx="259715" cy="582930"/>
            <a:chOff x="1244" y="8899994"/>
            <a:chExt cx="259715" cy="582930"/>
          </a:xfrm>
        </p:grpSpPr>
        <p:sp>
          <p:nvSpPr>
            <p:cNvPr id="244" name="object 244"/>
            <p:cNvSpPr/>
            <p:nvPr/>
          </p:nvSpPr>
          <p:spPr>
            <a:xfrm>
              <a:off x="41013" y="9025089"/>
              <a:ext cx="219552" cy="457243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244" y="8899994"/>
              <a:ext cx="95985" cy="164787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6767" y="9164785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10" h="22859">
                  <a:moveTo>
                    <a:pt x="0" y="0"/>
                  </a:moveTo>
                  <a:lnTo>
                    <a:pt x="2324" y="7188"/>
                  </a:lnTo>
                  <a:lnTo>
                    <a:pt x="3568" y="14719"/>
                  </a:lnTo>
                  <a:lnTo>
                    <a:pt x="3695" y="22275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39164" y="9179978"/>
              <a:ext cx="1270" cy="29845"/>
            </a:xfrm>
            <a:custGeom>
              <a:avLst/>
              <a:gdLst/>
              <a:ahLst/>
              <a:cxnLst/>
              <a:rect l="l" t="t" r="r" b="b"/>
              <a:pathLst>
                <a:path w="1270" h="29845">
                  <a:moveTo>
                    <a:pt x="647" y="0"/>
                  </a:moveTo>
                  <a:lnTo>
                    <a:pt x="907" y="7344"/>
                  </a:lnTo>
                  <a:lnTo>
                    <a:pt x="885" y="14687"/>
                  </a:lnTo>
                  <a:lnTo>
                    <a:pt x="583" y="22020"/>
                  </a:lnTo>
                  <a:lnTo>
                    <a:pt x="0" y="29337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25756" y="9225458"/>
              <a:ext cx="6350" cy="24765"/>
            </a:xfrm>
            <a:custGeom>
              <a:avLst/>
              <a:gdLst/>
              <a:ahLst/>
              <a:cxnLst/>
              <a:rect l="l" t="t" r="r" b="b"/>
              <a:pathLst>
                <a:path w="6350" h="24765">
                  <a:moveTo>
                    <a:pt x="6057" y="0"/>
                  </a:moveTo>
                  <a:lnTo>
                    <a:pt x="0" y="0"/>
                  </a:lnTo>
                  <a:lnTo>
                    <a:pt x="0" y="24257"/>
                  </a:lnTo>
                  <a:lnTo>
                    <a:pt x="6057" y="24257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2508" y="9248699"/>
              <a:ext cx="2540" cy="37465"/>
            </a:xfrm>
            <a:custGeom>
              <a:avLst/>
              <a:gdLst/>
              <a:ahLst/>
              <a:cxnLst/>
              <a:rect l="l" t="t" r="r" b="b"/>
              <a:pathLst>
                <a:path w="2539" h="37465">
                  <a:moveTo>
                    <a:pt x="116" y="0"/>
                  </a:moveTo>
                  <a:lnTo>
                    <a:pt x="0" y="9376"/>
                  </a:lnTo>
                  <a:lnTo>
                    <a:pt x="297" y="18746"/>
                  </a:lnTo>
                  <a:lnTo>
                    <a:pt x="1009" y="28091"/>
                  </a:lnTo>
                  <a:lnTo>
                    <a:pt x="2135" y="37388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7729" y="9310340"/>
              <a:ext cx="1905" cy="18415"/>
            </a:xfrm>
            <a:custGeom>
              <a:avLst/>
              <a:gdLst/>
              <a:ahLst/>
              <a:cxnLst/>
              <a:rect l="l" t="t" r="r" b="b"/>
              <a:pathLst>
                <a:path w="1904" h="18415">
                  <a:moveTo>
                    <a:pt x="0" y="0"/>
                  </a:moveTo>
                  <a:lnTo>
                    <a:pt x="1079" y="6007"/>
                  </a:lnTo>
                  <a:lnTo>
                    <a:pt x="1384" y="12128"/>
                  </a:lnTo>
                  <a:lnTo>
                    <a:pt x="927" y="18211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4853" y="9279023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6057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6057" y="11112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6325" y="9245649"/>
              <a:ext cx="1905" cy="26670"/>
            </a:xfrm>
            <a:custGeom>
              <a:avLst/>
              <a:gdLst/>
              <a:ahLst/>
              <a:cxnLst/>
              <a:rect l="l" t="t" r="r" b="b"/>
              <a:pathLst>
                <a:path w="1905" h="26670">
                  <a:moveTo>
                    <a:pt x="0" y="0"/>
                  </a:moveTo>
                  <a:lnTo>
                    <a:pt x="459" y="6574"/>
                  </a:lnTo>
                  <a:lnTo>
                    <a:pt x="920" y="13149"/>
                  </a:lnTo>
                  <a:lnTo>
                    <a:pt x="1382" y="19722"/>
                  </a:lnTo>
                  <a:lnTo>
                    <a:pt x="1841" y="26288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3455" y="9320448"/>
              <a:ext cx="1905" cy="14604"/>
            </a:xfrm>
            <a:custGeom>
              <a:avLst/>
              <a:gdLst/>
              <a:ahLst/>
              <a:cxnLst/>
              <a:rect l="l" t="t" r="r" b="b"/>
              <a:pathLst>
                <a:path w="1904" h="14604">
                  <a:moveTo>
                    <a:pt x="1435" y="0"/>
                  </a:moveTo>
                  <a:lnTo>
                    <a:pt x="304" y="4610"/>
                  </a:lnTo>
                  <a:lnTo>
                    <a:pt x="0" y="9436"/>
                  </a:lnTo>
                  <a:lnTo>
                    <a:pt x="507" y="14160"/>
                  </a:lnTo>
                </a:path>
              </a:pathLst>
            </a:custGeom>
            <a:ln w="6057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81325" y="9133495"/>
              <a:ext cx="6350" cy="28575"/>
            </a:xfrm>
            <a:custGeom>
              <a:avLst/>
              <a:gdLst/>
              <a:ahLst/>
              <a:cxnLst/>
              <a:rect l="l" t="t" r="r" b="b"/>
              <a:pathLst>
                <a:path w="6350" h="28575">
                  <a:moveTo>
                    <a:pt x="6057" y="0"/>
                  </a:moveTo>
                  <a:lnTo>
                    <a:pt x="0" y="0"/>
                  </a:lnTo>
                  <a:lnTo>
                    <a:pt x="0" y="28295"/>
                  </a:lnTo>
                  <a:lnTo>
                    <a:pt x="6057" y="28295"/>
                  </a:lnTo>
                  <a:lnTo>
                    <a:pt x="6057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5" name="object 255"/>
          <p:cNvGrpSpPr/>
          <p:nvPr/>
        </p:nvGrpSpPr>
        <p:grpSpPr>
          <a:xfrm>
            <a:off x="4838" y="9558894"/>
            <a:ext cx="710565" cy="502284"/>
            <a:chOff x="4838" y="9558894"/>
            <a:chExt cx="710565" cy="502284"/>
          </a:xfrm>
        </p:grpSpPr>
        <p:sp>
          <p:nvSpPr>
            <p:cNvPr id="256" name="object 256"/>
            <p:cNvSpPr/>
            <p:nvPr/>
          </p:nvSpPr>
          <p:spPr>
            <a:xfrm>
              <a:off x="4838" y="9584620"/>
              <a:ext cx="87630" cy="255904"/>
            </a:xfrm>
            <a:custGeom>
              <a:avLst/>
              <a:gdLst/>
              <a:ahLst/>
              <a:cxnLst/>
              <a:rect l="l" t="t" r="r" b="b"/>
              <a:pathLst>
                <a:path w="87630" h="255904">
                  <a:moveTo>
                    <a:pt x="85981" y="254383"/>
                  </a:moveTo>
                  <a:lnTo>
                    <a:pt x="20714" y="254383"/>
                  </a:lnTo>
                  <a:lnTo>
                    <a:pt x="23381" y="254573"/>
                  </a:lnTo>
                  <a:lnTo>
                    <a:pt x="40411" y="255452"/>
                  </a:lnTo>
                  <a:lnTo>
                    <a:pt x="56132" y="255904"/>
                  </a:lnTo>
                  <a:lnTo>
                    <a:pt x="71819" y="255626"/>
                  </a:lnTo>
                  <a:lnTo>
                    <a:pt x="85981" y="254383"/>
                  </a:lnTo>
                  <a:close/>
                </a:path>
                <a:path w="87630" h="255904">
                  <a:moveTo>
                    <a:pt x="0" y="22860"/>
                  </a:moveTo>
                  <a:lnTo>
                    <a:pt x="0" y="255187"/>
                  </a:lnTo>
                  <a:lnTo>
                    <a:pt x="20714" y="254383"/>
                  </a:lnTo>
                  <a:lnTo>
                    <a:pt x="85981" y="254383"/>
                  </a:lnTo>
                  <a:lnTo>
                    <a:pt x="87428" y="254256"/>
                  </a:lnTo>
                  <a:lnTo>
                    <a:pt x="74484" y="248506"/>
                  </a:lnTo>
                  <a:lnTo>
                    <a:pt x="63102" y="240230"/>
                  </a:lnTo>
                  <a:lnTo>
                    <a:pt x="53761" y="229862"/>
                  </a:lnTo>
                  <a:lnTo>
                    <a:pt x="46940" y="217832"/>
                  </a:lnTo>
                  <a:lnTo>
                    <a:pt x="66360" y="217832"/>
                  </a:lnTo>
                  <a:lnTo>
                    <a:pt x="62633" y="214120"/>
                  </a:lnTo>
                  <a:lnTo>
                    <a:pt x="53785" y="204132"/>
                  </a:lnTo>
                  <a:lnTo>
                    <a:pt x="45604" y="193635"/>
                  </a:lnTo>
                  <a:lnTo>
                    <a:pt x="38126" y="182666"/>
                  </a:lnTo>
                  <a:lnTo>
                    <a:pt x="57123" y="182666"/>
                  </a:lnTo>
                  <a:lnTo>
                    <a:pt x="55195" y="175897"/>
                  </a:lnTo>
                  <a:lnTo>
                    <a:pt x="64882" y="175897"/>
                  </a:lnTo>
                  <a:lnTo>
                    <a:pt x="26899" y="119725"/>
                  </a:lnTo>
                  <a:lnTo>
                    <a:pt x="26518" y="118163"/>
                  </a:lnTo>
                  <a:lnTo>
                    <a:pt x="65200" y="118163"/>
                  </a:lnTo>
                  <a:lnTo>
                    <a:pt x="53307" y="107263"/>
                  </a:lnTo>
                  <a:lnTo>
                    <a:pt x="40287" y="94242"/>
                  </a:lnTo>
                  <a:lnTo>
                    <a:pt x="27869" y="80688"/>
                  </a:lnTo>
                  <a:lnTo>
                    <a:pt x="16079" y="66626"/>
                  </a:lnTo>
                  <a:lnTo>
                    <a:pt x="26056" y="66626"/>
                  </a:lnTo>
                  <a:lnTo>
                    <a:pt x="24270" y="62384"/>
                  </a:lnTo>
                  <a:lnTo>
                    <a:pt x="21603" y="58473"/>
                  </a:lnTo>
                  <a:lnTo>
                    <a:pt x="18263" y="55196"/>
                  </a:lnTo>
                  <a:lnTo>
                    <a:pt x="34493" y="55196"/>
                  </a:lnTo>
                  <a:lnTo>
                    <a:pt x="23021" y="45178"/>
                  </a:lnTo>
                  <a:lnTo>
                    <a:pt x="11232" y="34131"/>
                  </a:lnTo>
                  <a:lnTo>
                    <a:pt x="0" y="22860"/>
                  </a:lnTo>
                  <a:close/>
                </a:path>
                <a:path w="87630" h="255904">
                  <a:moveTo>
                    <a:pt x="66360" y="217832"/>
                  </a:moveTo>
                  <a:lnTo>
                    <a:pt x="46940" y="217832"/>
                  </a:lnTo>
                  <a:lnTo>
                    <a:pt x="52952" y="220256"/>
                  </a:lnTo>
                  <a:lnTo>
                    <a:pt x="59202" y="222030"/>
                  </a:lnTo>
                  <a:lnTo>
                    <a:pt x="65614" y="223136"/>
                  </a:lnTo>
                  <a:lnTo>
                    <a:pt x="72111" y="223560"/>
                  </a:lnTo>
                  <a:lnTo>
                    <a:pt x="66360" y="217832"/>
                  </a:lnTo>
                  <a:close/>
                </a:path>
                <a:path w="87630" h="255904">
                  <a:moveTo>
                    <a:pt x="57123" y="182666"/>
                  </a:moveTo>
                  <a:lnTo>
                    <a:pt x="38126" y="182666"/>
                  </a:lnTo>
                  <a:lnTo>
                    <a:pt x="59145" y="189765"/>
                  </a:lnTo>
                  <a:lnTo>
                    <a:pt x="57123" y="182666"/>
                  </a:lnTo>
                  <a:close/>
                </a:path>
                <a:path w="87630" h="255904">
                  <a:moveTo>
                    <a:pt x="64882" y="175897"/>
                  </a:moveTo>
                  <a:lnTo>
                    <a:pt x="55195" y="175897"/>
                  </a:lnTo>
                  <a:lnTo>
                    <a:pt x="58713" y="178157"/>
                  </a:lnTo>
                  <a:lnTo>
                    <a:pt x="62955" y="179364"/>
                  </a:lnTo>
                  <a:lnTo>
                    <a:pt x="67184" y="179300"/>
                  </a:lnTo>
                  <a:lnTo>
                    <a:pt x="64882" y="175897"/>
                  </a:lnTo>
                  <a:close/>
                </a:path>
                <a:path w="87630" h="255904">
                  <a:moveTo>
                    <a:pt x="65200" y="118163"/>
                  </a:moveTo>
                  <a:lnTo>
                    <a:pt x="26518" y="118163"/>
                  </a:lnTo>
                  <a:lnTo>
                    <a:pt x="36572" y="119334"/>
                  </a:lnTo>
                  <a:lnTo>
                    <a:pt x="46673" y="119987"/>
                  </a:lnTo>
                  <a:lnTo>
                    <a:pt x="56794" y="120118"/>
                  </a:lnTo>
                  <a:lnTo>
                    <a:pt x="66904" y="119725"/>
                  </a:lnTo>
                  <a:lnTo>
                    <a:pt x="65200" y="118163"/>
                  </a:lnTo>
                  <a:close/>
                </a:path>
                <a:path w="87630" h="255904">
                  <a:moveTo>
                    <a:pt x="26056" y="66626"/>
                  </a:moveTo>
                  <a:lnTo>
                    <a:pt x="16079" y="66626"/>
                  </a:lnTo>
                  <a:lnTo>
                    <a:pt x="26061" y="66639"/>
                  </a:lnTo>
                  <a:close/>
                </a:path>
                <a:path w="87630" h="255904">
                  <a:moveTo>
                    <a:pt x="34493" y="55196"/>
                  </a:moveTo>
                  <a:lnTo>
                    <a:pt x="18263" y="55196"/>
                  </a:lnTo>
                  <a:lnTo>
                    <a:pt x="35205" y="55818"/>
                  </a:lnTo>
                  <a:lnTo>
                    <a:pt x="34493" y="55196"/>
                  </a:lnTo>
                  <a:close/>
                </a:path>
                <a:path w="87630" h="255904">
                  <a:moveTo>
                    <a:pt x="0" y="0"/>
                  </a:moveTo>
                  <a:lnTo>
                    <a:pt x="0" y="4781"/>
                  </a:lnTo>
                  <a:lnTo>
                    <a:pt x="6770" y="48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826" y="9668459"/>
              <a:ext cx="11430" cy="135890"/>
            </a:xfrm>
            <a:custGeom>
              <a:avLst/>
              <a:gdLst/>
              <a:ahLst/>
              <a:cxnLst/>
              <a:rect l="l" t="t" r="r" b="b"/>
              <a:pathLst>
                <a:path w="11429" h="135890">
                  <a:moveTo>
                    <a:pt x="3416" y="393"/>
                  </a:moveTo>
                  <a:lnTo>
                    <a:pt x="838" y="850"/>
                  </a:lnTo>
                  <a:lnTo>
                    <a:pt x="12" y="0"/>
                  </a:lnTo>
                  <a:lnTo>
                    <a:pt x="12" y="5448"/>
                  </a:lnTo>
                  <a:lnTo>
                    <a:pt x="838" y="4584"/>
                  </a:lnTo>
                  <a:lnTo>
                    <a:pt x="3416" y="5041"/>
                  </a:lnTo>
                  <a:lnTo>
                    <a:pt x="3175" y="4584"/>
                  </a:lnTo>
                  <a:lnTo>
                    <a:pt x="2197" y="2717"/>
                  </a:lnTo>
                  <a:lnTo>
                    <a:pt x="3175" y="850"/>
                  </a:lnTo>
                  <a:lnTo>
                    <a:pt x="3416" y="393"/>
                  </a:lnTo>
                  <a:close/>
                </a:path>
                <a:path w="11429" h="135890">
                  <a:moveTo>
                    <a:pt x="7467" y="65481"/>
                  </a:moveTo>
                  <a:lnTo>
                    <a:pt x="5664" y="63715"/>
                  </a:lnTo>
                  <a:lnTo>
                    <a:pt x="6083" y="61226"/>
                  </a:lnTo>
                  <a:lnTo>
                    <a:pt x="3848" y="62395"/>
                  </a:lnTo>
                  <a:lnTo>
                    <a:pt x="1612" y="61226"/>
                  </a:lnTo>
                  <a:lnTo>
                    <a:pt x="2032" y="63715"/>
                  </a:lnTo>
                  <a:lnTo>
                    <a:pt x="228" y="65481"/>
                  </a:lnTo>
                  <a:lnTo>
                    <a:pt x="2730" y="65836"/>
                  </a:lnTo>
                  <a:lnTo>
                    <a:pt x="3848" y="68110"/>
                  </a:lnTo>
                  <a:lnTo>
                    <a:pt x="4965" y="65836"/>
                  </a:lnTo>
                  <a:lnTo>
                    <a:pt x="7467" y="65481"/>
                  </a:lnTo>
                  <a:close/>
                </a:path>
                <a:path w="11429" h="135890">
                  <a:moveTo>
                    <a:pt x="11404" y="129578"/>
                  </a:moveTo>
                  <a:lnTo>
                    <a:pt x="7302" y="126238"/>
                  </a:lnTo>
                  <a:lnTo>
                    <a:pt x="7493" y="123825"/>
                  </a:lnTo>
                  <a:lnTo>
                    <a:pt x="7721" y="120954"/>
                  </a:lnTo>
                  <a:lnTo>
                    <a:pt x="3263" y="123825"/>
                  </a:lnTo>
                  <a:lnTo>
                    <a:pt x="0" y="122466"/>
                  </a:lnTo>
                  <a:lnTo>
                    <a:pt x="0" y="131140"/>
                  </a:lnTo>
                  <a:lnTo>
                    <a:pt x="1574" y="131216"/>
                  </a:lnTo>
                  <a:lnTo>
                    <a:pt x="4330" y="135750"/>
                  </a:lnTo>
                  <a:lnTo>
                    <a:pt x="6248" y="130810"/>
                  </a:lnTo>
                  <a:lnTo>
                    <a:pt x="11404" y="129578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79758" y="9558894"/>
              <a:ext cx="81697" cy="73454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00911" y="9688661"/>
              <a:ext cx="2540" cy="19685"/>
            </a:xfrm>
            <a:custGeom>
              <a:avLst/>
              <a:gdLst/>
              <a:ahLst/>
              <a:cxnLst/>
              <a:rect l="l" t="t" r="r" b="b"/>
              <a:pathLst>
                <a:path w="2539" h="19684">
                  <a:moveTo>
                    <a:pt x="533" y="0"/>
                  </a:moveTo>
                  <a:lnTo>
                    <a:pt x="0" y="6426"/>
                  </a:lnTo>
                  <a:lnTo>
                    <a:pt x="533" y="12928"/>
                  </a:lnTo>
                  <a:lnTo>
                    <a:pt x="2108" y="19176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28742" y="9602288"/>
              <a:ext cx="30480" cy="19050"/>
            </a:xfrm>
            <a:custGeom>
              <a:avLst/>
              <a:gdLst/>
              <a:ahLst/>
              <a:cxnLst/>
              <a:rect l="l" t="t" r="r" b="b"/>
              <a:pathLst>
                <a:path w="30479" h="19050">
                  <a:moveTo>
                    <a:pt x="20154" y="0"/>
                  </a:moveTo>
                  <a:lnTo>
                    <a:pt x="13385" y="1587"/>
                  </a:lnTo>
                  <a:lnTo>
                    <a:pt x="3733" y="8369"/>
                  </a:lnTo>
                  <a:lnTo>
                    <a:pt x="635" y="10769"/>
                  </a:lnTo>
                  <a:lnTo>
                    <a:pt x="0" y="14224"/>
                  </a:lnTo>
                  <a:lnTo>
                    <a:pt x="2311" y="12877"/>
                  </a:lnTo>
                  <a:lnTo>
                    <a:pt x="4800" y="11849"/>
                  </a:lnTo>
                  <a:lnTo>
                    <a:pt x="7404" y="11163"/>
                  </a:lnTo>
                  <a:lnTo>
                    <a:pt x="6413" y="13538"/>
                  </a:lnTo>
                  <a:lnTo>
                    <a:pt x="5842" y="16065"/>
                  </a:lnTo>
                  <a:lnTo>
                    <a:pt x="5689" y="18618"/>
                  </a:lnTo>
                  <a:lnTo>
                    <a:pt x="13309" y="12661"/>
                  </a:lnTo>
                  <a:lnTo>
                    <a:pt x="20751" y="10617"/>
                  </a:lnTo>
                  <a:lnTo>
                    <a:pt x="23749" y="10541"/>
                  </a:lnTo>
                  <a:lnTo>
                    <a:pt x="30007" y="10534"/>
                  </a:lnTo>
                  <a:lnTo>
                    <a:pt x="30007" y="732"/>
                  </a:lnTo>
                  <a:lnTo>
                    <a:pt x="23101" y="114"/>
                  </a:lnTo>
                  <a:lnTo>
                    <a:pt x="20154" y="0"/>
                  </a:lnTo>
                  <a:close/>
                </a:path>
              </a:pathLst>
            </a:custGeom>
            <a:solidFill>
              <a:srgbClr val="E6433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28172" y="9667950"/>
              <a:ext cx="2540" cy="24130"/>
            </a:xfrm>
            <a:custGeom>
              <a:avLst/>
              <a:gdLst/>
              <a:ahLst/>
              <a:cxnLst/>
              <a:rect l="l" t="t" r="r" b="b"/>
              <a:pathLst>
                <a:path w="2539" h="24129">
                  <a:moveTo>
                    <a:pt x="0" y="0"/>
                  </a:moveTo>
                  <a:lnTo>
                    <a:pt x="1524" y="7772"/>
                  </a:lnTo>
                  <a:lnTo>
                    <a:pt x="1943" y="15760"/>
                  </a:lnTo>
                  <a:lnTo>
                    <a:pt x="1244" y="23660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26523" y="9722631"/>
              <a:ext cx="8890" cy="29845"/>
            </a:xfrm>
            <a:custGeom>
              <a:avLst/>
              <a:gdLst/>
              <a:ahLst/>
              <a:cxnLst/>
              <a:rect l="l" t="t" r="r" b="b"/>
              <a:pathLst>
                <a:path w="8889" h="29845">
                  <a:moveTo>
                    <a:pt x="8864" y="0"/>
                  </a:moveTo>
                  <a:lnTo>
                    <a:pt x="0" y="0"/>
                  </a:lnTo>
                  <a:lnTo>
                    <a:pt x="0" y="29527"/>
                  </a:lnTo>
                  <a:lnTo>
                    <a:pt x="8864" y="29527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127483" y="9808705"/>
              <a:ext cx="187325" cy="250190"/>
            </a:xfrm>
            <a:custGeom>
              <a:avLst/>
              <a:gdLst/>
              <a:ahLst/>
              <a:cxnLst/>
              <a:rect l="l" t="t" r="r" b="b"/>
              <a:pathLst>
                <a:path w="187325" h="250190">
                  <a:moveTo>
                    <a:pt x="15497" y="186653"/>
                  </a:moveTo>
                  <a:lnTo>
                    <a:pt x="5570" y="227039"/>
                  </a:lnTo>
                  <a:lnTo>
                    <a:pt x="0" y="249695"/>
                  </a:lnTo>
                </a:path>
                <a:path w="187325" h="250190">
                  <a:moveTo>
                    <a:pt x="186826" y="249695"/>
                  </a:moveTo>
                  <a:lnTo>
                    <a:pt x="165650" y="195983"/>
                  </a:lnTo>
                  <a:lnTo>
                    <a:pt x="142198" y="138035"/>
                  </a:lnTo>
                  <a:lnTo>
                    <a:pt x="119194" y="83043"/>
                  </a:lnTo>
                  <a:lnTo>
                    <a:pt x="99202" y="37789"/>
                  </a:lnTo>
                  <a:lnTo>
                    <a:pt x="81267" y="3300"/>
                  </a:lnTo>
                  <a:lnTo>
                    <a:pt x="78116" y="0"/>
                  </a:lnTo>
                  <a:lnTo>
                    <a:pt x="74653" y="164"/>
                  </a:lnTo>
                  <a:lnTo>
                    <a:pt x="70196" y="4802"/>
                  </a:lnTo>
                  <a:lnTo>
                    <a:pt x="66409" y="11450"/>
                  </a:lnTo>
                  <a:lnTo>
                    <a:pt x="63433" y="18970"/>
                  </a:lnTo>
                  <a:lnTo>
                    <a:pt x="60923" y="26703"/>
                  </a:lnTo>
                  <a:lnTo>
                    <a:pt x="58537" y="33986"/>
                  </a:lnTo>
                  <a:lnTo>
                    <a:pt x="41221" y="87984"/>
                  </a:lnTo>
                  <a:lnTo>
                    <a:pt x="30690" y="126235"/>
                  </a:lnTo>
                  <a:lnTo>
                    <a:pt x="20469" y="166491"/>
                  </a:lnTo>
                  <a:lnTo>
                    <a:pt x="15497" y="186653"/>
                  </a:lnTo>
                </a:path>
              </a:pathLst>
            </a:custGeom>
            <a:ln w="52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42907" y="9827003"/>
              <a:ext cx="159992" cy="234031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75536" y="9806660"/>
              <a:ext cx="216992" cy="170580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454084" y="9913249"/>
              <a:ext cx="261620" cy="145415"/>
            </a:xfrm>
            <a:custGeom>
              <a:avLst/>
              <a:gdLst/>
              <a:ahLst/>
              <a:cxnLst/>
              <a:rect l="l" t="t" r="r" b="b"/>
              <a:pathLst>
                <a:path w="261620" h="145415">
                  <a:moveTo>
                    <a:pt x="171778" y="0"/>
                  </a:moveTo>
                  <a:lnTo>
                    <a:pt x="103223" y="6642"/>
                  </a:lnTo>
                  <a:lnTo>
                    <a:pt x="53373" y="59720"/>
                  </a:lnTo>
                  <a:lnTo>
                    <a:pt x="30203" y="96158"/>
                  </a:lnTo>
                  <a:lnTo>
                    <a:pt x="7440" y="132852"/>
                  </a:lnTo>
                  <a:lnTo>
                    <a:pt x="0" y="145150"/>
                  </a:lnTo>
                  <a:lnTo>
                    <a:pt x="261234" y="145150"/>
                  </a:lnTo>
                  <a:lnTo>
                    <a:pt x="234033" y="94411"/>
                  </a:lnTo>
                  <a:lnTo>
                    <a:pt x="208272" y="51090"/>
                  </a:lnTo>
                  <a:lnTo>
                    <a:pt x="182966" y="10198"/>
                  </a:lnTo>
                  <a:lnTo>
                    <a:pt x="171778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473003" y="9823531"/>
              <a:ext cx="240549" cy="234354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17553" y="9806660"/>
              <a:ext cx="136525" cy="57785"/>
            </a:xfrm>
            <a:custGeom>
              <a:avLst/>
              <a:gdLst/>
              <a:ahLst/>
              <a:cxnLst/>
              <a:rect l="l" t="t" r="r" b="b"/>
              <a:pathLst>
                <a:path w="136525" h="57784">
                  <a:moveTo>
                    <a:pt x="136164" y="0"/>
                  </a:moveTo>
                  <a:lnTo>
                    <a:pt x="0" y="0"/>
                  </a:lnTo>
                  <a:lnTo>
                    <a:pt x="317" y="10266"/>
                  </a:lnTo>
                  <a:lnTo>
                    <a:pt x="699" y="25870"/>
                  </a:lnTo>
                  <a:lnTo>
                    <a:pt x="979" y="41475"/>
                  </a:lnTo>
                  <a:lnTo>
                    <a:pt x="1155" y="57085"/>
                  </a:lnTo>
                  <a:lnTo>
                    <a:pt x="34565" y="57397"/>
                  </a:lnTo>
                  <a:lnTo>
                    <a:pt x="101384" y="56417"/>
                  </a:lnTo>
                  <a:lnTo>
                    <a:pt x="135686" y="28106"/>
                  </a:lnTo>
                  <a:lnTo>
                    <a:pt x="136162" y="1067"/>
                  </a:lnTo>
                  <a:lnTo>
                    <a:pt x="136164" y="0"/>
                  </a:lnTo>
                  <a:close/>
                </a:path>
              </a:pathLst>
            </a:custGeom>
            <a:solidFill>
              <a:srgbClr val="C399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78302" y="9806660"/>
              <a:ext cx="12700" cy="57150"/>
            </a:xfrm>
            <a:custGeom>
              <a:avLst/>
              <a:gdLst/>
              <a:ahLst/>
              <a:cxnLst/>
              <a:rect l="l" t="t" r="r" b="b"/>
              <a:pathLst>
                <a:path w="12700" h="57150">
                  <a:moveTo>
                    <a:pt x="12636" y="0"/>
                  </a:moveTo>
                  <a:lnTo>
                    <a:pt x="0" y="0"/>
                  </a:lnTo>
                  <a:lnTo>
                    <a:pt x="0" y="57080"/>
                  </a:lnTo>
                  <a:lnTo>
                    <a:pt x="12636" y="57042"/>
                  </a:lnTo>
                  <a:lnTo>
                    <a:pt x="12636" y="0"/>
                  </a:lnTo>
                  <a:close/>
                </a:path>
              </a:pathLst>
            </a:custGeom>
            <a:solidFill>
              <a:srgbClr val="E6433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327863" y="9806660"/>
              <a:ext cx="119380" cy="57785"/>
            </a:xfrm>
            <a:custGeom>
              <a:avLst/>
              <a:gdLst/>
              <a:ahLst/>
              <a:cxnLst/>
              <a:rect l="l" t="t" r="r" b="b"/>
              <a:pathLst>
                <a:path w="119379" h="57784">
                  <a:moveTo>
                    <a:pt x="4673" y="57213"/>
                  </a:moveTo>
                  <a:lnTo>
                    <a:pt x="3429" y="42583"/>
                  </a:lnTo>
                  <a:lnTo>
                    <a:pt x="2755" y="27940"/>
                  </a:lnTo>
                  <a:lnTo>
                    <a:pt x="2489" y="13347"/>
                  </a:lnTo>
                  <a:lnTo>
                    <a:pt x="2438" y="0"/>
                  </a:lnTo>
                  <a:lnTo>
                    <a:pt x="0" y="0"/>
                  </a:lnTo>
                  <a:lnTo>
                    <a:pt x="50" y="13335"/>
                  </a:lnTo>
                  <a:lnTo>
                    <a:pt x="317" y="27901"/>
                  </a:lnTo>
                  <a:lnTo>
                    <a:pt x="977" y="42545"/>
                  </a:lnTo>
                  <a:lnTo>
                    <a:pt x="2222" y="57188"/>
                  </a:lnTo>
                  <a:lnTo>
                    <a:pt x="4673" y="57213"/>
                  </a:lnTo>
                  <a:close/>
                </a:path>
                <a:path w="119379" h="57784">
                  <a:moveTo>
                    <a:pt x="17157" y="29883"/>
                  </a:moveTo>
                  <a:lnTo>
                    <a:pt x="16725" y="12"/>
                  </a:lnTo>
                  <a:lnTo>
                    <a:pt x="14287" y="12"/>
                  </a:lnTo>
                  <a:lnTo>
                    <a:pt x="14732" y="29870"/>
                  </a:lnTo>
                  <a:lnTo>
                    <a:pt x="14693" y="57302"/>
                  </a:lnTo>
                  <a:lnTo>
                    <a:pt x="17119" y="57315"/>
                  </a:lnTo>
                  <a:lnTo>
                    <a:pt x="17157" y="29883"/>
                  </a:lnTo>
                  <a:close/>
                </a:path>
                <a:path w="119379" h="57784">
                  <a:moveTo>
                    <a:pt x="33718" y="57340"/>
                  </a:moveTo>
                  <a:lnTo>
                    <a:pt x="32867" y="29870"/>
                  </a:lnTo>
                  <a:lnTo>
                    <a:pt x="31711" y="12"/>
                  </a:lnTo>
                  <a:lnTo>
                    <a:pt x="29286" y="12"/>
                  </a:lnTo>
                  <a:lnTo>
                    <a:pt x="30441" y="29883"/>
                  </a:lnTo>
                  <a:lnTo>
                    <a:pt x="31280" y="57353"/>
                  </a:lnTo>
                  <a:lnTo>
                    <a:pt x="33718" y="57340"/>
                  </a:lnTo>
                  <a:close/>
                </a:path>
                <a:path w="119379" h="57784">
                  <a:moveTo>
                    <a:pt x="47472" y="57238"/>
                  </a:moveTo>
                  <a:lnTo>
                    <a:pt x="46913" y="12"/>
                  </a:lnTo>
                  <a:lnTo>
                    <a:pt x="44488" y="12"/>
                  </a:lnTo>
                  <a:lnTo>
                    <a:pt x="45046" y="57264"/>
                  </a:lnTo>
                  <a:lnTo>
                    <a:pt x="47472" y="57238"/>
                  </a:lnTo>
                  <a:close/>
                </a:path>
                <a:path w="119379" h="57784">
                  <a:moveTo>
                    <a:pt x="72694" y="56845"/>
                  </a:moveTo>
                  <a:lnTo>
                    <a:pt x="72301" y="45173"/>
                  </a:lnTo>
                  <a:lnTo>
                    <a:pt x="71704" y="33540"/>
                  </a:lnTo>
                  <a:lnTo>
                    <a:pt x="69532" y="12"/>
                  </a:lnTo>
                  <a:lnTo>
                    <a:pt x="67094" y="12"/>
                  </a:lnTo>
                  <a:lnTo>
                    <a:pt x="69278" y="33655"/>
                  </a:lnTo>
                  <a:lnTo>
                    <a:pt x="69862" y="45262"/>
                  </a:lnTo>
                  <a:lnTo>
                    <a:pt x="70269" y="56896"/>
                  </a:lnTo>
                  <a:lnTo>
                    <a:pt x="72694" y="56845"/>
                  </a:lnTo>
                  <a:close/>
                </a:path>
                <a:path w="119379" h="57784">
                  <a:moveTo>
                    <a:pt x="84531" y="56565"/>
                  </a:moveTo>
                  <a:lnTo>
                    <a:pt x="83693" y="29210"/>
                  </a:lnTo>
                  <a:lnTo>
                    <a:pt x="83185" y="0"/>
                  </a:lnTo>
                  <a:lnTo>
                    <a:pt x="80759" y="0"/>
                  </a:lnTo>
                  <a:lnTo>
                    <a:pt x="81267" y="29248"/>
                  </a:lnTo>
                  <a:lnTo>
                    <a:pt x="82092" y="56616"/>
                  </a:lnTo>
                  <a:lnTo>
                    <a:pt x="84531" y="56565"/>
                  </a:lnTo>
                  <a:close/>
                </a:path>
                <a:path w="119379" h="57784">
                  <a:moveTo>
                    <a:pt x="98564" y="12"/>
                  </a:moveTo>
                  <a:lnTo>
                    <a:pt x="96139" y="12"/>
                  </a:lnTo>
                  <a:lnTo>
                    <a:pt x="95313" y="28956"/>
                  </a:lnTo>
                  <a:lnTo>
                    <a:pt x="95300" y="56261"/>
                  </a:lnTo>
                  <a:lnTo>
                    <a:pt x="97726" y="56159"/>
                  </a:lnTo>
                  <a:lnTo>
                    <a:pt x="97739" y="28879"/>
                  </a:lnTo>
                  <a:lnTo>
                    <a:pt x="98564" y="12"/>
                  </a:lnTo>
                  <a:close/>
                </a:path>
                <a:path w="119379" h="57784">
                  <a:moveTo>
                    <a:pt x="119113" y="12"/>
                  </a:moveTo>
                  <a:lnTo>
                    <a:pt x="116700" y="12"/>
                  </a:lnTo>
                  <a:lnTo>
                    <a:pt x="115735" y="55473"/>
                  </a:lnTo>
                  <a:lnTo>
                    <a:pt x="118148" y="55372"/>
                  </a:lnTo>
                  <a:lnTo>
                    <a:pt x="119113" y="12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242114" y="9774324"/>
              <a:ext cx="2540" cy="22225"/>
            </a:xfrm>
            <a:custGeom>
              <a:avLst/>
              <a:gdLst/>
              <a:ahLst/>
              <a:cxnLst/>
              <a:rect l="l" t="t" r="r" b="b"/>
              <a:pathLst>
                <a:path w="2539" h="22225">
                  <a:moveTo>
                    <a:pt x="711" y="0"/>
                  </a:moveTo>
                  <a:lnTo>
                    <a:pt x="0" y="7391"/>
                  </a:lnTo>
                  <a:lnTo>
                    <a:pt x="457" y="14909"/>
                  </a:lnTo>
                  <a:lnTo>
                    <a:pt x="2057" y="22161"/>
                  </a:lnTo>
                </a:path>
              </a:pathLst>
            </a:custGeom>
            <a:ln w="8864">
              <a:solidFill>
                <a:srgbClr val="FEF4F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61566" y="9662082"/>
              <a:ext cx="8890" cy="16510"/>
            </a:xfrm>
            <a:custGeom>
              <a:avLst/>
              <a:gdLst/>
              <a:ahLst/>
              <a:cxnLst/>
              <a:rect l="l" t="t" r="r" b="b"/>
              <a:pathLst>
                <a:path w="8889" h="16509">
                  <a:moveTo>
                    <a:pt x="8864" y="0"/>
                  </a:moveTo>
                  <a:lnTo>
                    <a:pt x="0" y="0"/>
                  </a:lnTo>
                  <a:lnTo>
                    <a:pt x="0" y="16230"/>
                  </a:lnTo>
                  <a:lnTo>
                    <a:pt x="8864" y="16230"/>
                  </a:lnTo>
                  <a:lnTo>
                    <a:pt x="8864" y="0"/>
                  </a:lnTo>
                  <a:close/>
                </a:path>
              </a:pathLst>
            </a:custGeom>
            <a:solidFill>
              <a:srgbClr val="FEF4F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3" name="object 273"/>
          <p:cNvSpPr/>
          <p:nvPr/>
        </p:nvSpPr>
        <p:spPr>
          <a:xfrm>
            <a:off x="2694539" y="9806069"/>
            <a:ext cx="1279847" cy="25496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4" name="object 274"/>
          <p:cNvGrpSpPr/>
          <p:nvPr/>
        </p:nvGrpSpPr>
        <p:grpSpPr>
          <a:xfrm>
            <a:off x="2313642" y="9806660"/>
            <a:ext cx="336550" cy="252095"/>
            <a:chOff x="2313642" y="9806660"/>
            <a:chExt cx="336550" cy="252095"/>
          </a:xfrm>
        </p:grpSpPr>
        <p:sp>
          <p:nvSpPr>
            <p:cNvPr id="275" name="object 275"/>
            <p:cNvSpPr/>
            <p:nvPr/>
          </p:nvSpPr>
          <p:spPr>
            <a:xfrm>
              <a:off x="2606566" y="9806660"/>
              <a:ext cx="43815" cy="7620"/>
            </a:xfrm>
            <a:custGeom>
              <a:avLst/>
              <a:gdLst/>
              <a:ahLst/>
              <a:cxnLst/>
              <a:rect l="l" t="t" r="r" b="b"/>
              <a:pathLst>
                <a:path w="43814" h="7620">
                  <a:moveTo>
                    <a:pt x="43383" y="0"/>
                  </a:moveTo>
                  <a:lnTo>
                    <a:pt x="0" y="0"/>
                  </a:lnTo>
                  <a:lnTo>
                    <a:pt x="1996" y="7037"/>
                  </a:lnTo>
                  <a:lnTo>
                    <a:pt x="43383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2335094" y="9806660"/>
              <a:ext cx="216992" cy="170580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2313642" y="9913248"/>
              <a:ext cx="261620" cy="145415"/>
            </a:xfrm>
            <a:custGeom>
              <a:avLst/>
              <a:gdLst/>
              <a:ahLst/>
              <a:cxnLst/>
              <a:rect l="l" t="t" r="r" b="b"/>
              <a:pathLst>
                <a:path w="261619" h="145415">
                  <a:moveTo>
                    <a:pt x="171778" y="0"/>
                  </a:moveTo>
                  <a:lnTo>
                    <a:pt x="103223" y="6642"/>
                  </a:lnTo>
                  <a:lnTo>
                    <a:pt x="53373" y="59720"/>
                  </a:lnTo>
                  <a:lnTo>
                    <a:pt x="30203" y="96158"/>
                  </a:lnTo>
                  <a:lnTo>
                    <a:pt x="7440" y="132852"/>
                  </a:lnTo>
                  <a:lnTo>
                    <a:pt x="0" y="145150"/>
                  </a:lnTo>
                  <a:lnTo>
                    <a:pt x="261234" y="145150"/>
                  </a:lnTo>
                  <a:lnTo>
                    <a:pt x="234033" y="94411"/>
                  </a:lnTo>
                  <a:lnTo>
                    <a:pt x="208272" y="51090"/>
                  </a:lnTo>
                  <a:lnTo>
                    <a:pt x="182966" y="10198"/>
                  </a:lnTo>
                  <a:lnTo>
                    <a:pt x="171778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2332560" y="9823531"/>
              <a:ext cx="240550" cy="234354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9" name="object 279"/>
          <p:cNvSpPr/>
          <p:nvPr/>
        </p:nvSpPr>
        <p:spPr>
          <a:xfrm>
            <a:off x="5055872" y="9804444"/>
            <a:ext cx="142074" cy="25395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0" name="object 280"/>
          <p:cNvGrpSpPr/>
          <p:nvPr/>
        </p:nvGrpSpPr>
        <p:grpSpPr>
          <a:xfrm>
            <a:off x="4739026" y="9802679"/>
            <a:ext cx="271780" cy="259079"/>
            <a:chOff x="4739026" y="9802679"/>
            <a:chExt cx="271780" cy="259079"/>
          </a:xfrm>
        </p:grpSpPr>
        <p:sp>
          <p:nvSpPr>
            <p:cNvPr id="281" name="object 281"/>
            <p:cNvSpPr/>
            <p:nvPr/>
          </p:nvSpPr>
          <p:spPr>
            <a:xfrm>
              <a:off x="4805722" y="9802679"/>
              <a:ext cx="127951" cy="114461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4739026" y="9941112"/>
              <a:ext cx="66169" cy="120570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4887670" y="9947785"/>
              <a:ext cx="122542" cy="94035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4" name="object 284"/>
          <p:cNvGrpSpPr/>
          <p:nvPr/>
        </p:nvGrpSpPr>
        <p:grpSpPr>
          <a:xfrm>
            <a:off x="5251072" y="9806660"/>
            <a:ext cx="205740" cy="252095"/>
            <a:chOff x="5251072" y="9806660"/>
            <a:chExt cx="205740" cy="252095"/>
          </a:xfrm>
        </p:grpSpPr>
        <p:sp>
          <p:nvSpPr>
            <p:cNvPr id="285" name="object 285"/>
            <p:cNvSpPr/>
            <p:nvPr/>
          </p:nvSpPr>
          <p:spPr>
            <a:xfrm>
              <a:off x="5400808" y="10032794"/>
              <a:ext cx="23495" cy="26034"/>
            </a:xfrm>
            <a:custGeom>
              <a:avLst/>
              <a:gdLst/>
              <a:ahLst/>
              <a:cxnLst/>
              <a:rect l="l" t="t" r="r" b="b"/>
              <a:pathLst>
                <a:path w="23495" h="26034">
                  <a:moveTo>
                    <a:pt x="13023" y="0"/>
                  </a:moveTo>
                  <a:lnTo>
                    <a:pt x="10007" y="971"/>
                  </a:lnTo>
                  <a:lnTo>
                    <a:pt x="6100" y="6945"/>
                  </a:lnTo>
                  <a:lnTo>
                    <a:pt x="2630" y="15621"/>
                  </a:lnTo>
                  <a:lnTo>
                    <a:pt x="0" y="25605"/>
                  </a:lnTo>
                  <a:lnTo>
                    <a:pt x="23195" y="25605"/>
                  </a:lnTo>
                  <a:lnTo>
                    <a:pt x="18317" y="10285"/>
                  </a:lnTo>
                  <a:lnTo>
                    <a:pt x="15631" y="3335"/>
                  </a:lnTo>
                  <a:lnTo>
                    <a:pt x="13023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5251072" y="9806660"/>
              <a:ext cx="205682" cy="199565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7" name="object 287"/>
          <p:cNvGrpSpPr/>
          <p:nvPr/>
        </p:nvGrpSpPr>
        <p:grpSpPr>
          <a:xfrm>
            <a:off x="4150076" y="9806660"/>
            <a:ext cx="450850" cy="254000"/>
            <a:chOff x="4150076" y="9806660"/>
            <a:chExt cx="450850" cy="254000"/>
          </a:xfrm>
        </p:grpSpPr>
        <p:sp>
          <p:nvSpPr>
            <p:cNvPr id="288" name="object 288"/>
            <p:cNvSpPr/>
            <p:nvPr/>
          </p:nvSpPr>
          <p:spPr>
            <a:xfrm>
              <a:off x="4150076" y="9975467"/>
              <a:ext cx="59690" cy="43815"/>
            </a:xfrm>
            <a:custGeom>
              <a:avLst/>
              <a:gdLst/>
              <a:ahLst/>
              <a:cxnLst/>
              <a:rect l="l" t="t" r="r" b="b"/>
              <a:pathLst>
                <a:path w="59689" h="43815">
                  <a:moveTo>
                    <a:pt x="50210" y="0"/>
                  </a:moveTo>
                  <a:lnTo>
                    <a:pt x="12509" y="16046"/>
                  </a:lnTo>
                  <a:lnTo>
                    <a:pt x="0" y="34474"/>
                  </a:lnTo>
                  <a:lnTo>
                    <a:pt x="342" y="37052"/>
                  </a:lnTo>
                  <a:lnTo>
                    <a:pt x="2819" y="40036"/>
                  </a:lnTo>
                  <a:lnTo>
                    <a:pt x="4165" y="40798"/>
                  </a:lnTo>
                  <a:lnTo>
                    <a:pt x="10883" y="43592"/>
                  </a:lnTo>
                  <a:lnTo>
                    <a:pt x="22682" y="42805"/>
                  </a:lnTo>
                  <a:lnTo>
                    <a:pt x="59143" y="15741"/>
                  </a:lnTo>
                  <a:lnTo>
                    <a:pt x="57670" y="7880"/>
                  </a:lnTo>
                  <a:lnTo>
                    <a:pt x="50210" y="0"/>
                  </a:lnTo>
                  <a:close/>
                </a:path>
              </a:pathLst>
            </a:custGeom>
            <a:solidFill>
              <a:srgbClr val="E1E8EE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4158183" y="9818412"/>
              <a:ext cx="442595" cy="240029"/>
            </a:xfrm>
            <a:custGeom>
              <a:avLst/>
              <a:gdLst/>
              <a:ahLst/>
              <a:cxnLst/>
              <a:rect l="l" t="t" r="r" b="b"/>
              <a:pathLst>
                <a:path w="442595" h="240029">
                  <a:moveTo>
                    <a:pt x="165058" y="100827"/>
                  </a:moveTo>
                  <a:lnTo>
                    <a:pt x="124702" y="104746"/>
                  </a:lnTo>
                  <a:lnTo>
                    <a:pt x="63757" y="135773"/>
                  </a:lnTo>
                  <a:lnTo>
                    <a:pt x="34126" y="167779"/>
                  </a:lnTo>
                  <a:lnTo>
                    <a:pt x="11889" y="206074"/>
                  </a:lnTo>
                  <a:lnTo>
                    <a:pt x="0" y="239987"/>
                  </a:lnTo>
                  <a:lnTo>
                    <a:pt x="422506" y="239987"/>
                  </a:lnTo>
                  <a:lnTo>
                    <a:pt x="422935" y="237888"/>
                  </a:lnTo>
                  <a:lnTo>
                    <a:pt x="429732" y="194345"/>
                  </a:lnTo>
                  <a:lnTo>
                    <a:pt x="434565" y="145341"/>
                  </a:lnTo>
                  <a:lnTo>
                    <a:pt x="436252" y="103077"/>
                  </a:lnTo>
                  <a:lnTo>
                    <a:pt x="210781" y="103077"/>
                  </a:lnTo>
                  <a:lnTo>
                    <a:pt x="195529" y="102525"/>
                  </a:lnTo>
                  <a:lnTo>
                    <a:pt x="180289" y="101550"/>
                  </a:lnTo>
                  <a:lnTo>
                    <a:pt x="165058" y="100827"/>
                  </a:lnTo>
                  <a:close/>
                </a:path>
                <a:path w="442595" h="240029">
                  <a:moveTo>
                    <a:pt x="304610" y="9953"/>
                  </a:moveTo>
                  <a:lnTo>
                    <a:pt x="297325" y="13282"/>
                  </a:lnTo>
                  <a:lnTo>
                    <a:pt x="293001" y="19829"/>
                  </a:lnTo>
                  <a:lnTo>
                    <a:pt x="291845" y="24210"/>
                  </a:lnTo>
                  <a:lnTo>
                    <a:pt x="292760" y="28807"/>
                  </a:lnTo>
                  <a:lnTo>
                    <a:pt x="293166" y="33329"/>
                  </a:lnTo>
                  <a:lnTo>
                    <a:pt x="279895" y="77061"/>
                  </a:lnTo>
                  <a:lnTo>
                    <a:pt x="241264" y="100086"/>
                  </a:lnTo>
                  <a:lnTo>
                    <a:pt x="210781" y="103077"/>
                  </a:lnTo>
                  <a:lnTo>
                    <a:pt x="436252" y="103077"/>
                  </a:lnTo>
                  <a:lnTo>
                    <a:pt x="436371" y="100086"/>
                  </a:lnTo>
                  <a:lnTo>
                    <a:pt x="436493" y="95408"/>
                  </a:lnTo>
                  <a:lnTo>
                    <a:pt x="434708" y="52290"/>
                  </a:lnTo>
                  <a:lnTo>
                    <a:pt x="435761" y="36891"/>
                  </a:lnTo>
                  <a:lnTo>
                    <a:pt x="439927" y="27779"/>
                  </a:lnTo>
                  <a:lnTo>
                    <a:pt x="442569" y="20257"/>
                  </a:lnTo>
                  <a:lnTo>
                    <a:pt x="440729" y="14698"/>
                  </a:lnTo>
                  <a:lnTo>
                    <a:pt x="319087" y="14698"/>
                  </a:lnTo>
                  <a:lnTo>
                    <a:pt x="312612" y="10279"/>
                  </a:lnTo>
                  <a:lnTo>
                    <a:pt x="304610" y="9953"/>
                  </a:lnTo>
                  <a:close/>
                </a:path>
                <a:path w="442595" h="240029">
                  <a:moveTo>
                    <a:pt x="367132" y="0"/>
                  </a:moveTo>
                  <a:lnTo>
                    <a:pt x="350354" y="2163"/>
                  </a:lnTo>
                  <a:lnTo>
                    <a:pt x="334176" y="7069"/>
                  </a:lnTo>
                  <a:lnTo>
                    <a:pt x="319087" y="14698"/>
                  </a:lnTo>
                  <a:lnTo>
                    <a:pt x="440729" y="14698"/>
                  </a:lnTo>
                  <a:lnTo>
                    <a:pt x="439051" y="9630"/>
                  </a:lnTo>
                  <a:lnTo>
                    <a:pt x="435243" y="6951"/>
                  </a:lnTo>
                  <a:lnTo>
                    <a:pt x="414083" y="6951"/>
                  </a:lnTo>
                  <a:lnTo>
                    <a:pt x="407007" y="6782"/>
                  </a:lnTo>
                  <a:lnTo>
                    <a:pt x="399233" y="4781"/>
                  </a:lnTo>
                  <a:lnTo>
                    <a:pt x="391369" y="2277"/>
                  </a:lnTo>
                  <a:lnTo>
                    <a:pt x="384022" y="601"/>
                  </a:lnTo>
                  <a:lnTo>
                    <a:pt x="367132" y="0"/>
                  </a:lnTo>
                  <a:close/>
                </a:path>
                <a:path w="442595" h="240029">
                  <a:moveTo>
                    <a:pt x="423895" y="4604"/>
                  </a:moveTo>
                  <a:lnTo>
                    <a:pt x="416650" y="6048"/>
                  </a:lnTo>
                  <a:lnTo>
                    <a:pt x="414083" y="6951"/>
                  </a:lnTo>
                  <a:lnTo>
                    <a:pt x="435243" y="6951"/>
                  </a:lnTo>
                  <a:lnTo>
                    <a:pt x="432476" y="5004"/>
                  </a:lnTo>
                  <a:lnTo>
                    <a:pt x="423895" y="4604"/>
                  </a:lnTo>
                  <a:close/>
                </a:path>
              </a:pathLst>
            </a:custGeom>
            <a:solidFill>
              <a:srgbClr val="F6F9FD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4500334" y="9857282"/>
              <a:ext cx="57785" cy="11430"/>
            </a:xfrm>
            <a:custGeom>
              <a:avLst/>
              <a:gdLst/>
              <a:ahLst/>
              <a:cxnLst/>
              <a:rect l="l" t="t" r="r" b="b"/>
              <a:pathLst>
                <a:path w="57785" h="11429">
                  <a:moveTo>
                    <a:pt x="7251" y="5257"/>
                  </a:moveTo>
                  <a:lnTo>
                    <a:pt x="5626" y="3632"/>
                  </a:lnTo>
                  <a:lnTo>
                    <a:pt x="1625" y="3632"/>
                  </a:lnTo>
                  <a:lnTo>
                    <a:pt x="0" y="5257"/>
                  </a:lnTo>
                  <a:lnTo>
                    <a:pt x="0" y="7264"/>
                  </a:lnTo>
                  <a:lnTo>
                    <a:pt x="0" y="9271"/>
                  </a:lnTo>
                  <a:lnTo>
                    <a:pt x="1625" y="10896"/>
                  </a:lnTo>
                  <a:lnTo>
                    <a:pt x="5626" y="10896"/>
                  </a:lnTo>
                  <a:lnTo>
                    <a:pt x="7251" y="9271"/>
                  </a:lnTo>
                  <a:lnTo>
                    <a:pt x="7251" y="5257"/>
                  </a:lnTo>
                  <a:close/>
                </a:path>
                <a:path w="57785" h="11429">
                  <a:moveTo>
                    <a:pt x="57251" y="1625"/>
                  </a:moveTo>
                  <a:lnTo>
                    <a:pt x="55613" y="0"/>
                  </a:lnTo>
                  <a:lnTo>
                    <a:pt x="51612" y="0"/>
                  </a:lnTo>
                  <a:lnTo>
                    <a:pt x="49987" y="1625"/>
                  </a:lnTo>
                  <a:lnTo>
                    <a:pt x="49987" y="3632"/>
                  </a:lnTo>
                  <a:lnTo>
                    <a:pt x="49987" y="5638"/>
                  </a:lnTo>
                  <a:lnTo>
                    <a:pt x="51612" y="7264"/>
                  </a:lnTo>
                  <a:lnTo>
                    <a:pt x="55613" y="7264"/>
                  </a:lnTo>
                  <a:lnTo>
                    <a:pt x="57251" y="5638"/>
                  </a:lnTo>
                  <a:lnTo>
                    <a:pt x="57251" y="1625"/>
                  </a:lnTo>
                  <a:close/>
                </a:path>
              </a:pathLst>
            </a:custGeom>
            <a:solidFill>
              <a:srgbClr val="172947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4515439" y="9843614"/>
              <a:ext cx="33020" cy="64769"/>
            </a:xfrm>
            <a:custGeom>
              <a:avLst/>
              <a:gdLst/>
              <a:ahLst/>
              <a:cxnLst/>
              <a:rect l="l" t="t" r="r" b="b"/>
              <a:pathLst>
                <a:path w="33020" h="64770">
                  <a:moveTo>
                    <a:pt x="9735" y="0"/>
                  </a:moveTo>
                  <a:lnTo>
                    <a:pt x="0" y="46447"/>
                  </a:lnTo>
                  <a:lnTo>
                    <a:pt x="83" y="57759"/>
                  </a:lnTo>
                  <a:lnTo>
                    <a:pt x="172" y="59601"/>
                  </a:lnTo>
                  <a:lnTo>
                    <a:pt x="1544" y="62864"/>
                  </a:lnTo>
                  <a:lnTo>
                    <a:pt x="4592" y="63550"/>
                  </a:lnTo>
                  <a:lnTo>
                    <a:pt x="13939" y="64363"/>
                  </a:lnTo>
                  <a:lnTo>
                    <a:pt x="20734" y="64084"/>
                  </a:lnTo>
                  <a:lnTo>
                    <a:pt x="29154" y="62636"/>
                  </a:lnTo>
                  <a:lnTo>
                    <a:pt x="31097" y="62128"/>
                  </a:lnTo>
                  <a:lnTo>
                    <a:pt x="32634" y="59537"/>
                  </a:lnTo>
                  <a:lnTo>
                    <a:pt x="32608" y="58229"/>
                  </a:lnTo>
                  <a:lnTo>
                    <a:pt x="32075" y="52273"/>
                  </a:lnTo>
                  <a:lnTo>
                    <a:pt x="24264" y="27050"/>
                  </a:lnTo>
                  <a:lnTo>
                    <a:pt x="22283" y="20650"/>
                  </a:lnTo>
                  <a:lnTo>
                    <a:pt x="20340" y="10426"/>
                  </a:lnTo>
                  <a:lnTo>
                    <a:pt x="9735" y="0"/>
                  </a:lnTo>
                  <a:close/>
                </a:path>
              </a:pathLst>
            </a:custGeom>
            <a:solidFill>
              <a:srgbClr val="E1E8EE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4517818" y="9886390"/>
              <a:ext cx="27305" cy="12065"/>
            </a:xfrm>
            <a:custGeom>
              <a:avLst/>
              <a:gdLst/>
              <a:ahLst/>
              <a:cxnLst/>
              <a:rect l="l" t="t" r="r" b="b"/>
              <a:pathLst>
                <a:path w="27304" h="12065">
                  <a:moveTo>
                    <a:pt x="26936" y="0"/>
                  </a:moveTo>
                  <a:lnTo>
                    <a:pt x="17348" y="1104"/>
                  </a:lnTo>
                  <a:lnTo>
                    <a:pt x="10528" y="1155"/>
                  </a:lnTo>
                  <a:lnTo>
                    <a:pt x="5638" y="1473"/>
                  </a:lnTo>
                  <a:lnTo>
                    <a:pt x="901" y="2654"/>
                  </a:lnTo>
                  <a:lnTo>
                    <a:pt x="381" y="2793"/>
                  </a:lnTo>
                  <a:lnTo>
                    <a:pt x="25" y="3187"/>
                  </a:lnTo>
                  <a:lnTo>
                    <a:pt x="0" y="3771"/>
                  </a:lnTo>
                  <a:lnTo>
                    <a:pt x="38" y="5016"/>
                  </a:lnTo>
                  <a:lnTo>
                    <a:pt x="14465" y="11569"/>
                  </a:lnTo>
                  <a:lnTo>
                    <a:pt x="18275" y="10236"/>
                  </a:lnTo>
                  <a:lnTo>
                    <a:pt x="24587" y="5854"/>
                  </a:lnTo>
                  <a:lnTo>
                    <a:pt x="26936" y="0"/>
                  </a:lnTo>
                  <a:close/>
                </a:path>
              </a:pathLst>
            </a:custGeom>
            <a:solidFill>
              <a:srgbClr val="172947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4522616" y="9895206"/>
              <a:ext cx="21590" cy="10160"/>
            </a:xfrm>
            <a:custGeom>
              <a:avLst/>
              <a:gdLst/>
              <a:ahLst/>
              <a:cxnLst/>
              <a:rect l="l" t="t" r="r" b="b"/>
              <a:pathLst>
                <a:path w="21589" h="10159">
                  <a:moveTo>
                    <a:pt x="21069" y="5461"/>
                  </a:moveTo>
                  <a:lnTo>
                    <a:pt x="20472" y="6667"/>
                  </a:lnTo>
                  <a:lnTo>
                    <a:pt x="18478" y="8585"/>
                  </a:lnTo>
                  <a:lnTo>
                    <a:pt x="17157" y="8864"/>
                  </a:lnTo>
                  <a:lnTo>
                    <a:pt x="15862" y="9118"/>
                  </a:lnTo>
                  <a:lnTo>
                    <a:pt x="13995" y="9055"/>
                  </a:lnTo>
                  <a:lnTo>
                    <a:pt x="12814" y="8458"/>
                  </a:lnTo>
                  <a:lnTo>
                    <a:pt x="10604" y="7353"/>
                  </a:lnTo>
                  <a:lnTo>
                    <a:pt x="10083" y="4724"/>
                  </a:lnTo>
                  <a:lnTo>
                    <a:pt x="9893" y="3987"/>
                  </a:lnTo>
                  <a:lnTo>
                    <a:pt x="9563" y="2679"/>
                  </a:lnTo>
                  <a:lnTo>
                    <a:pt x="9309" y="1346"/>
                  </a:lnTo>
                  <a:lnTo>
                    <a:pt x="9169" y="0"/>
                  </a:lnTo>
                  <a:lnTo>
                    <a:pt x="9207" y="6477"/>
                  </a:lnTo>
                  <a:lnTo>
                    <a:pt x="9207" y="7213"/>
                  </a:lnTo>
                  <a:lnTo>
                    <a:pt x="9207" y="7975"/>
                  </a:lnTo>
                  <a:lnTo>
                    <a:pt x="8851" y="8623"/>
                  </a:lnTo>
                  <a:lnTo>
                    <a:pt x="8267" y="9702"/>
                  </a:lnTo>
                  <a:lnTo>
                    <a:pt x="6896" y="10071"/>
                  </a:lnTo>
                  <a:lnTo>
                    <a:pt x="5651" y="10109"/>
                  </a:lnTo>
                  <a:lnTo>
                    <a:pt x="4330" y="10134"/>
                  </a:lnTo>
                  <a:lnTo>
                    <a:pt x="2946" y="9867"/>
                  </a:lnTo>
                  <a:lnTo>
                    <a:pt x="1854" y="9093"/>
                  </a:lnTo>
                  <a:lnTo>
                    <a:pt x="749" y="8343"/>
                  </a:lnTo>
                  <a:lnTo>
                    <a:pt x="0" y="7010"/>
                  </a:lnTo>
                  <a:lnTo>
                    <a:pt x="139" y="5689"/>
                  </a:lnTo>
                </a:path>
              </a:pathLst>
            </a:custGeom>
            <a:ln w="3175">
              <a:solidFill>
                <a:srgbClr val="182A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4522171" y="9969221"/>
              <a:ext cx="63886" cy="91254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4173799" y="9989039"/>
              <a:ext cx="67459" cy="71436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4419438" y="9929278"/>
              <a:ext cx="10795" cy="6985"/>
            </a:xfrm>
            <a:custGeom>
              <a:avLst/>
              <a:gdLst/>
              <a:ahLst/>
              <a:cxnLst/>
              <a:rect l="l" t="t" r="r" b="b"/>
              <a:pathLst>
                <a:path w="10795" h="6984">
                  <a:moveTo>
                    <a:pt x="10591" y="0"/>
                  </a:moveTo>
                  <a:lnTo>
                    <a:pt x="7391" y="2654"/>
                  </a:lnTo>
                  <a:lnTo>
                    <a:pt x="3822" y="4838"/>
                  </a:lnTo>
                  <a:lnTo>
                    <a:pt x="0" y="6477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4425899" y="9915487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6934" y="0"/>
                  </a:moveTo>
                  <a:lnTo>
                    <a:pt x="4622" y="2146"/>
                  </a:lnTo>
                  <a:lnTo>
                    <a:pt x="2311" y="4292"/>
                  </a:lnTo>
                  <a:lnTo>
                    <a:pt x="0" y="643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4411131" y="9925669"/>
              <a:ext cx="5715" cy="5080"/>
            </a:xfrm>
            <a:custGeom>
              <a:avLst/>
              <a:gdLst/>
              <a:ahLst/>
              <a:cxnLst/>
              <a:rect l="l" t="t" r="r" b="b"/>
              <a:pathLst>
                <a:path w="5714" h="5079">
                  <a:moveTo>
                    <a:pt x="5207" y="0"/>
                  </a:moveTo>
                  <a:lnTo>
                    <a:pt x="4406" y="2260"/>
                  </a:lnTo>
                  <a:lnTo>
                    <a:pt x="2349" y="4013"/>
                  </a:lnTo>
                  <a:lnTo>
                    <a:pt x="0" y="4495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4386238" y="9930221"/>
              <a:ext cx="7620" cy="2540"/>
            </a:xfrm>
            <a:custGeom>
              <a:avLst/>
              <a:gdLst/>
              <a:ahLst/>
              <a:cxnLst/>
              <a:rect l="l" t="t" r="r" b="b"/>
              <a:pathLst>
                <a:path w="7620" h="2540">
                  <a:moveTo>
                    <a:pt x="7365" y="0"/>
                  </a:moveTo>
                  <a:lnTo>
                    <a:pt x="5130" y="1320"/>
                  </a:lnTo>
                  <a:lnTo>
                    <a:pt x="2590" y="2120"/>
                  </a:lnTo>
                  <a:lnTo>
                    <a:pt x="0" y="2324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4387155" y="9940167"/>
              <a:ext cx="12065" cy="4445"/>
            </a:xfrm>
            <a:custGeom>
              <a:avLst/>
              <a:gdLst/>
              <a:ahLst/>
              <a:cxnLst/>
              <a:rect l="l" t="t" r="r" b="b"/>
              <a:pathLst>
                <a:path w="12064" h="4445">
                  <a:moveTo>
                    <a:pt x="11671" y="0"/>
                  </a:moveTo>
                  <a:lnTo>
                    <a:pt x="8115" y="2082"/>
                  </a:lnTo>
                  <a:lnTo>
                    <a:pt x="4102" y="3416"/>
                  </a:lnTo>
                  <a:lnTo>
                    <a:pt x="0" y="384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4403805" y="9945637"/>
              <a:ext cx="9525" cy="4445"/>
            </a:xfrm>
            <a:custGeom>
              <a:avLst/>
              <a:gdLst/>
              <a:ahLst/>
              <a:cxnLst/>
              <a:rect l="l" t="t" r="r" b="b"/>
              <a:pathLst>
                <a:path w="9525" h="4445">
                  <a:moveTo>
                    <a:pt x="9296" y="0"/>
                  </a:moveTo>
                  <a:lnTo>
                    <a:pt x="6451" y="1866"/>
                  </a:lnTo>
                  <a:lnTo>
                    <a:pt x="3289" y="3263"/>
                  </a:lnTo>
                  <a:lnTo>
                    <a:pt x="0" y="4102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4431477" y="9940838"/>
              <a:ext cx="5715" cy="5715"/>
            </a:xfrm>
            <a:custGeom>
              <a:avLst/>
              <a:gdLst/>
              <a:ahLst/>
              <a:cxnLst/>
              <a:rect l="l" t="t" r="r" b="b"/>
              <a:pathLst>
                <a:path w="5714" h="5715">
                  <a:moveTo>
                    <a:pt x="5473" y="0"/>
                  </a:moveTo>
                  <a:lnTo>
                    <a:pt x="4165" y="2184"/>
                  </a:lnTo>
                  <a:lnTo>
                    <a:pt x="2247" y="3987"/>
                  </a:lnTo>
                  <a:lnTo>
                    <a:pt x="0" y="5168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4409291" y="9958040"/>
              <a:ext cx="14604" cy="7620"/>
            </a:xfrm>
            <a:custGeom>
              <a:avLst/>
              <a:gdLst/>
              <a:ahLst/>
              <a:cxnLst/>
              <a:rect l="l" t="t" r="r" b="b"/>
              <a:pathLst>
                <a:path w="14604" h="7620">
                  <a:moveTo>
                    <a:pt x="14401" y="0"/>
                  </a:moveTo>
                  <a:lnTo>
                    <a:pt x="10007" y="3149"/>
                  </a:lnTo>
                  <a:lnTo>
                    <a:pt x="5143" y="5613"/>
                  </a:lnTo>
                  <a:lnTo>
                    <a:pt x="0" y="7251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4367342" y="9961648"/>
              <a:ext cx="8890" cy="1905"/>
            </a:xfrm>
            <a:custGeom>
              <a:avLst/>
              <a:gdLst/>
              <a:ahLst/>
              <a:cxnLst/>
              <a:rect l="l" t="t" r="r" b="b"/>
              <a:pathLst>
                <a:path w="8889" h="1904">
                  <a:moveTo>
                    <a:pt x="8750" y="0"/>
                  </a:moveTo>
                  <a:lnTo>
                    <a:pt x="5842" y="622"/>
                  </a:lnTo>
                  <a:lnTo>
                    <a:pt x="2921" y="1244"/>
                  </a:lnTo>
                  <a:lnTo>
                    <a:pt x="0" y="1866"/>
                  </a:lnTo>
                </a:path>
              </a:pathLst>
            </a:custGeom>
            <a:ln w="4152">
              <a:solidFill>
                <a:srgbClr val="E1E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4272356" y="9806660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34378" y="4203"/>
                  </a:moveTo>
                  <a:lnTo>
                    <a:pt x="34366" y="0"/>
                  </a:lnTo>
                  <a:lnTo>
                    <a:pt x="0" y="0"/>
                  </a:lnTo>
                  <a:lnTo>
                    <a:pt x="11087" y="39649"/>
                  </a:lnTo>
                  <a:lnTo>
                    <a:pt x="15468" y="42964"/>
                  </a:lnTo>
                  <a:lnTo>
                    <a:pt x="21374" y="36791"/>
                  </a:lnTo>
                  <a:lnTo>
                    <a:pt x="27482" y="25387"/>
                  </a:lnTo>
                  <a:lnTo>
                    <a:pt x="32321" y="13068"/>
                  </a:lnTo>
                  <a:lnTo>
                    <a:pt x="34378" y="4203"/>
                  </a:lnTo>
                  <a:close/>
                </a:path>
                <a:path w="78104" h="43179">
                  <a:moveTo>
                    <a:pt x="77851" y="11163"/>
                  </a:moveTo>
                  <a:lnTo>
                    <a:pt x="76149" y="2781"/>
                  </a:lnTo>
                  <a:lnTo>
                    <a:pt x="74739" y="0"/>
                  </a:lnTo>
                  <a:lnTo>
                    <a:pt x="34759" y="0"/>
                  </a:lnTo>
                  <a:lnTo>
                    <a:pt x="72631" y="12865"/>
                  </a:lnTo>
                  <a:lnTo>
                    <a:pt x="77851" y="11163"/>
                  </a:lnTo>
                  <a:close/>
                </a:path>
              </a:pathLst>
            </a:custGeom>
            <a:solidFill>
              <a:srgbClr val="E64335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6" name="object 306"/>
          <p:cNvSpPr/>
          <p:nvPr/>
        </p:nvSpPr>
        <p:spPr>
          <a:xfrm>
            <a:off x="6030913" y="9806069"/>
            <a:ext cx="1648784" cy="25496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7" name="object 307"/>
          <p:cNvGrpSpPr/>
          <p:nvPr/>
        </p:nvGrpSpPr>
        <p:grpSpPr>
          <a:xfrm>
            <a:off x="5650008" y="9806660"/>
            <a:ext cx="336550" cy="252095"/>
            <a:chOff x="5650008" y="9806660"/>
            <a:chExt cx="336550" cy="252095"/>
          </a:xfrm>
        </p:grpSpPr>
        <p:sp>
          <p:nvSpPr>
            <p:cNvPr id="308" name="object 308"/>
            <p:cNvSpPr/>
            <p:nvPr/>
          </p:nvSpPr>
          <p:spPr>
            <a:xfrm>
              <a:off x="5942932" y="9806660"/>
              <a:ext cx="43815" cy="7620"/>
            </a:xfrm>
            <a:custGeom>
              <a:avLst/>
              <a:gdLst/>
              <a:ahLst/>
              <a:cxnLst/>
              <a:rect l="l" t="t" r="r" b="b"/>
              <a:pathLst>
                <a:path w="43814" h="7620">
                  <a:moveTo>
                    <a:pt x="43378" y="0"/>
                  </a:moveTo>
                  <a:lnTo>
                    <a:pt x="0" y="0"/>
                  </a:lnTo>
                  <a:lnTo>
                    <a:pt x="1996" y="7037"/>
                  </a:lnTo>
                  <a:lnTo>
                    <a:pt x="43378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5671455" y="9806660"/>
              <a:ext cx="217004" cy="170580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650008" y="9913248"/>
              <a:ext cx="261620" cy="145415"/>
            </a:xfrm>
            <a:custGeom>
              <a:avLst/>
              <a:gdLst/>
              <a:ahLst/>
              <a:cxnLst/>
              <a:rect l="l" t="t" r="r" b="b"/>
              <a:pathLst>
                <a:path w="261620" h="145415">
                  <a:moveTo>
                    <a:pt x="171778" y="0"/>
                  </a:moveTo>
                  <a:lnTo>
                    <a:pt x="103223" y="6642"/>
                  </a:lnTo>
                  <a:lnTo>
                    <a:pt x="53373" y="59720"/>
                  </a:lnTo>
                  <a:lnTo>
                    <a:pt x="30203" y="96158"/>
                  </a:lnTo>
                  <a:lnTo>
                    <a:pt x="7440" y="132852"/>
                  </a:lnTo>
                  <a:lnTo>
                    <a:pt x="0" y="145150"/>
                  </a:lnTo>
                  <a:lnTo>
                    <a:pt x="261226" y="145150"/>
                  </a:lnTo>
                  <a:lnTo>
                    <a:pt x="234027" y="94411"/>
                  </a:lnTo>
                  <a:lnTo>
                    <a:pt x="208267" y="51090"/>
                  </a:lnTo>
                  <a:lnTo>
                    <a:pt x="182966" y="10198"/>
                  </a:lnTo>
                  <a:lnTo>
                    <a:pt x="171778" y="0"/>
                  </a:lnTo>
                  <a:close/>
                </a:path>
              </a:pathLst>
            </a:custGeom>
            <a:solidFill>
              <a:srgbClr val="4A5266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668915" y="9823531"/>
              <a:ext cx="240562" cy="234354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2" name="object 312"/>
          <p:cNvGrpSpPr/>
          <p:nvPr/>
        </p:nvGrpSpPr>
        <p:grpSpPr>
          <a:xfrm>
            <a:off x="7515256" y="8896283"/>
            <a:ext cx="260350" cy="789940"/>
            <a:chOff x="7515256" y="8896283"/>
            <a:chExt cx="260350" cy="789940"/>
          </a:xfrm>
        </p:grpSpPr>
        <p:sp>
          <p:nvSpPr>
            <p:cNvPr id="313" name="object 313"/>
            <p:cNvSpPr/>
            <p:nvPr/>
          </p:nvSpPr>
          <p:spPr>
            <a:xfrm>
              <a:off x="7520355" y="8901382"/>
              <a:ext cx="104139" cy="308610"/>
            </a:xfrm>
            <a:custGeom>
              <a:avLst/>
              <a:gdLst/>
              <a:ahLst/>
              <a:cxnLst/>
              <a:rect l="l" t="t" r="r" b="b"/>
              <a:pathLst>
                <a:path w="104140" h="308609">
                  <a:moveTo>
                    <a:pt x="0" y="308031"/>
                  </a:moveTo>
                  <a:lnTo>
                    <a:pt x="32809" y="308208"/>
                  </a:lnTo>
                  <a:lnTo>
                    <a:pt x="68336" y="307507"/>
                  </a:lnTo>
                  <a:lnTo>
                    <a:pt x="103837" y="305914"/>
                  </a:lnTo>
                  <a:lnTo>
                    <a:pt x="95932" y="277877"/>
                  </a:lnTo>
                  <a:lnTo>
                    <a:pt x="80793" y="214807"/>
                  </a:lnTo>
                  <a:lnTo>
                    <a:pt x="65311" y="148609"/>
                  </a:lnTo>
                  <a:lnTo>
                    <a:pt x="56377" y="111185"/>
                  </a:lnTo>
                  <a:lnTo>
                    <a:pt x="43207" y="62345"/>
                  </a:lnTo>
                  <a:lnTo>
                    <a:pt x="28551" y="13954"/>
                  </a:lnTo>
                  <a:lnTo>
                    <a:pt x="21373" y="0"/>
                  </a:lnTo>
                  <a:lnTo>
                    <a:pt x="17293" y="1316"/>
                  </a:lnTo>
                  <a:lnTo>
                    <a:pt x="12003" y="9420"/>
                  </a:lnTo>
                  <a:lnTo>
                    <a:pt x="7292" y="21175"/>
                  </a:lnTo>
                  <a:lnTo>
                    <a:pt x="3821" y="34261"/>
                  </a:lnTo>
                  <a:lnTo>
                    <a:pt x="927" y="47585"/>
                  </a:lnTo>
                  <a:lnTo>
                    <a:pt x="0" y="51463"/>
                  </a:lnTo>
                </a:path>
              </a:pathLst>
            </a:custGeom>
            <a:ln w="10198">
              <a:solidFill>
                <a:srgbClr val="C399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7518139" y="8940704"/>
              <a:ext cx="79443" cy="359140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7542101" y="9320180"/>
              <a:ext cx="233054" cy="365544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7697844" y="9022479"/>
              <a:ext cx="74555" cy="119719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7520355" y="9378288"/>
              <a:ext cx="15875" cy="62230"/>
            </a:xfrm>
            <a:custGeom>
              <a:avLst/>
              <a:gdLst/>
              <a:ahLst/>
              <a:cxnLst/>
              <a:rect l="l" t="t" r="r" b="b"/>
              <a:pathLst>
                <a:path w="15875" h="62229">
                  <a:moveTo>
                    <a:pt x="333" y="0"/>
                  </a:moveTo>
                  <a:lnTo>
                    <a:pt x="1146" y="2730"/>
                  </a:lnTo>
                  <a:lnTo>
                    <a:pt x="0" y="3504"/>
                  </a:lnTo>
                  <a:lnTo>
                    <a:pt x="0" y="61720"/>
                  </a:lnTo>
                  <a:lnTo>
                    <a:pt x="2772" y="61861"/>
                  </a:lnTo>
                  <a:lnTo>
                    <a:pt x="8741" y="61658"/>
                  </a:lnTo>
                  <a:lnTo>
                    <a:pt x="14659" y="60909"/>
                  </a:lnTo>
                  <a:lnTo>
                    <a:pt x="15008" y="46284"/>
                  </a:lnTo>
                  <a:lnTo>
                    <a:pt x="15564" y="31319"/>
                  </a:lnTo>
                  <a:lnTo>
                    <a:pt x="15620" y="16405"/>
                  </a:lnTo>
                  <a:lnTo>
                    <a:pt x="14468" y="1930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2D524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7520355" y="9113523"/>
              <a:ext cx="109220" cy="267970"/>
            </a:xfrm>
            <a:custGeom>
              <a:avLst/>
              <a:gdLst/>
              <a:ahLst/>
              <a:cxnLst/>
              <a:rect l="l" t="t" r="r" b="b"/>
              <a:pathLst>
                <a:path w="109220" h="267970">
                  <a:moveTo>
                    <a:pt x="0" y="267174"/>
                  </a:moveTo>
                  <a:lnTo>
                    <a:pt x="19609" y="267390"/>
                  </a:lnTo>
                  <a:lnTo>
                    <a:pt x="64455" y="265377"/>
                  </a:lnTo>
                  <a:lnTo>
                    <a:pt x="109120" y="260857"/>
                  </a:lnTo>
                  <a:lnTo>
                    <a:pt x="105056" y="253695"/>
                  </a:lnTo>
                  <a:lnTo>
                    <a:pt x="102465" y="245783"/>
                  </a:lnTo>
                  <a:lnTo>
                    <a:pt x="88658" y="207290"/>
                  </a:lnTo>
                  <a:lnTo>
                    <a:pt x="68469" y="155539"/>
                  </a:lnTo>
                  <a:lnTo>
                    <a:pt x="44504" y="96338"/>
                  </a:lnTo>
                  <a:lnTo>
                    <a:pt x="21922" y="43334"/>
                  </a:lnTo>
                  <a:lnTo>
                    <a:pt x="2034" y="3682"/>
                  </a:lnTo>
                  <a:lnTo>
                    <a:pt x="243" y="0"/>
                  </a:lnTo>
                  <a:lnTo>
                    <a:pt x="0" y="339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7532462" y="9357394"/>
              <a:ext cx="4445" cy="13335"/>
            </a:xfrm>
            <a:custGeom>
              <a:avLst/>
              <a:gdLst/>
              <a:ahLst/>
              <a:cxnLst/>
              <a:rect l="l" t="t" r="r" b="b"/>
              <a:pathLst>
                <a:path w="4445" h="13334">
                  <a:moveTo>
                    <a:pt x="3873" y="0"/>
                  </a:moveTo>
                  <a:lnTo>
                    <a:pt x="0" y="0"/>
                  </a:lnTo>
                  <a:lnTo>
                    <a:pt x="0" y="12903"/>
                  </a:lnTo>
                  <a:lnTo>
                    <a:pt x="3873" y="12903"/>
                  </a:lnTo>
                  <a:lnTo>
                    <a:pt x="3873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7520763" y="9361264"/>
              <a:ext cx="1270" cy="13970"/>
            </a:xfrm>
            <a:custGeom>
              <a:avLst/>
              <a:gdLst/>
              <a:ahLst/>
              <a:cxnLst/>
              <a:rect l="l" t="t" r="r" b="b"/>
              <a:pathLst>
                <a:path w="1270" h="13970">
                  <a:moveTo>
                    <a:pt x="736" y="0"/>
                  </a:moveTo>
                  <a:lnTo>
                    <a:pt x="482" y="4508"/>
                  </a:lnTo>
                  <a:lnTo>
                    <a:pt x="253" y="9029"/>
                  </a:lnTo>
                  <a:lnTo>
                    <a:pt x="0" y="13525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7548884" y="9335442"/>
              <a:ext cx="1905" cy="36195"/>
            </a:xfrm>
            <a:custGeom>
              <a:avLst/>
              <a:gdLst/>
              <a:ahLst/>
              <a:cxnLst/>
              <a:rect l="l" t="t" r="r" b="b"/>
              <a:pathLst>
                <a:path w="1904" h="36195">
                  <a:moveTo>
                    <a:pt x="0" y="0"/>
                  </a:moveTo>
                  <a:lnTo>
                    <a:pt x="731" y="9014"/>
                  </a:lnTo>
                  <a:lnTo>
                    <a:pt x="1228" y="18048"/>
                  </a:lnTo>
                  <a:lnTo>
                    <a:pt x="1493" y="27094"/>
                  </a:lnTo>
                  <a:lnTo>
                    <a:pt x="1524" y="36144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7567339" y="9318054"/>
              <a:ext cx="5715" cy="36195"/>
            </a:xfrm>
            <a:custGeom>
              <a:avLst/>
              <a:gdLst/>
              <a:ahLst/>
              <a:cxnLst/>
              <a:rect l="l" t="t" r="r" b="b"/>
              <a:pathLst>
                <a:path w="5715" h="36195">
                  <a:moveTo>
                    <a:pt x="0" y="0"/>
                  </a:moveTo>
                  <a:lnTo>
                    <a:pt x="1295" y="9024"/>
                  </a:lnTo>
                  <a:lnTo>
                    <a:pt x="2590" y="18053"/>
                  </a:lnTo>
                  <a:lnTo>
                    <a:pt x="3886" y="27081"/>
                  </a:lnTo>
                  <a:lnTo>
                    <a:pt x="5181" y="36106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7584020" y="9325149"/>
              <a:ext cx="8255" cy="42545"/>
            </a:xfrm>
            <a:custGeom>
              <a:avLst/>
              <a:gdLst/>
              <a:ahLst/>
              <a:cxnLst/>
              <a:rect l="l" t="t" r="r" b="b"/>
              <a:pathLst>
                <a:path w="8254" h="42545">
                  <a:moveTo>
                    <a:pt x="0" y="0"/>
                  </a:moveTo>
                  <a:lnTo>
                    <a:pt x="2495" y="10387"/>
                  </a:lnTo>
                  <a:lnTo>
                    <a:pt x="4627" y="20854"/>
                  </a:lnTo>
                  <a:lnTo>
                    <a:pt x="6395" y="31391"/>
                  </a:lnTo>
                  <a:lnTo>
                    <a:pt x="7797" y="41986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7599039" y="9339275"/>
              <a:ext cx="11430" cy="35560"/>
            </a:xfrm>
            <a:custGeom>
              <a:avLst/>
              <a:gdLst/>
              <a:ahLst/>
              <a:cxnLst/>
              <a:rect l="l" t="t" r="r" b="b"/>
              <a:pathLst>
                <a:path w="11429" h="35559">
                  <a:moveTo>
                    <a:pt x="0" y="0"/>
                  </a:moveTo>
                  <a:lnTo>
                    <a:pt x="2942" y="8806"/>
                  </a:lnTo>
                  <a:lnTo>
                    <a:pt x="5730" y="17660"/>
                  </a:lnTo>
                  <a:lnTo>
                    <a:pt x="8361" y="26565"/>
                  </a:lnTo>
                  <a:lnTo>
                    <a:pt x="10833" y="35521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7572127" y="9362008"/>
              <a:ext cx="1905" cy="9525"/>
            </a:xfrm>
            <a:custGeom>
              <a:avLst/>
              <a:gdLst/>
              <a:ahLst/>
              <a:cxnLst/>
              <a:rect l="l" t="t" r="r" b="b"/>
              <a:pathLst>
                <a:path w="1904" h="9525">
                  <a:moveTo>
                    <a:pt x="0" y="0"/>
                  </a:moveTo>
                  <a:lnTo>
                    <a:pt x="952" y="2882"/>
                  </a:lnTo>
                  <a:lnTo>
                    <a:pt x="1447" y="5905"/>
                  </a:lnTo>
                  <a:lnTo>
                    <a:pt x="1460" y="8928"/>
                  </a:lnTo>
                </a:path>
              </a:pathLst>
            </a:custGeom>
            <a:ln w="3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7558891" y="9345141"/>
              <a:ext cx="4445" cy="17145"/>
            </a:xfrm>
            <a:custGeom>
              <a:avLst/>
              <a:gdLst/>
              <a:ahLst/>
              <a:cxnLst/>
              <a:rect l="l" t="t" r="r" b="b"/>
              <a:pathLst>
                <a:path w="4445" h="17145">
                  <a:moveTo>
                    <a:pt x="3873" y="0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3873" y="16764"/>
                  </a:lnTo>
                  <a:lnTo>
                    <a:pt x="3873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7" name="object 327"/>
          <p:cNvSpPr txBox="1"/>
          <p:nvPr/>
        </p:nvSpPr>
        <p:spPr>
          <a:xfrm>
            <a:off x="1907945" y="1770389"/>
            <a:ext cx="4449620" cy="77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900" b="0" spc="-5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SAVE </a:t>
            </a:r>
            <a:r>
              <a:rPr sz="4900" b="0" spc="-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10%</a:t>
            </a:r>
            <a:r>
              <a:rPr sz="4900" b="0" spc="-3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4900" b="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OFF</a:t>
            </a:r>
            <a:endParaRPr sz="4900" dirty="0">
              <a:latin typeface="Brandon Grotesque Regular"/>
              <a:cs typeface="Brandon Grotesque Regular"/>
            </a:endParaRPr>
          </a:p>
        </p:txBody>
      </p:sp>
      <p:grpSp>
        <p:nvGrpSpPr>
          <p:cNvPr id="328" name="object 328"/>
          <p:cNvGrpSpPr/>
          <p:nvPr/>
        </p:nvGrpSpPr>
        <p:grpSpPr>
          <a:xfrm>
            <a:off x="576082" y="3990937"/>
            <a:ext cx="6626859" cy="1027430"/>
            <a:chOff x="576082" y="3990937"/>
            <a:chExt cx="6626859" cy="1027430"/>
          </a:xfrm>
        </p:grpSpPr>
        <p:sp>
          <p:nvSpPr>
            <p:cNvPr id="329" name="object 329"/>
            <p:cNvSpPr/>
            <p:nvPr/>
          </p:nvSpPr>
          <p:spPr>
            <a:xfrm>
              <a:off x="576082" y="3990937"/>
              <a:ext cx="6626352" cy="1027172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705819" y="4122764"/>
              <a:ext cx="6236097" cy="635225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2804626" y="4403285"/>
              <a:ext cx="153187" cy="163588"/>
            </a:xfrm>
            <a:prstGeom prst="rect">
              <a:avLst/>
            </a:prstGeom>
            <a:blipFill>
              <a:blip r:embed="rId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2988784" y="4405995"/>
              <a:ext cx="140081" cy="158165"/>
            </a:xfrm>
            <a:prstGeom prst="rect">
              <a:avLst/>
            </a:prstGeom>
            <a:blipFill>
              <a:blip r:embed="rId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3154845" y="4406531"/>
              <a:ext cx="274320" cy="157480"/>
            </a:xfrm>
            <a:custGeom>
              <a:avLst/>
              <a:gdLst/>
              <a:ahLst/>
              <a:cxnLst/>
              <a:rect l="l" t="t" r="r" b="b"/>
              <a:pathLst>
                <a:path w="274320" h="157479">
                  <a:moveTo>
                    <a:pt x="122466" y="128270"/>
                  </a:moveTo>
                  <a:lnTo>
                    <a:pt x="36385" y="128270"/>
                  </a:lnTo>
                  <a:lnTo>
                    <a:pt x="36385" y="91440"/>
                  </a:lnTo>
                  <a:lnTo>
                    <a:pt x="109804" y="91440"/>
                  </a:lnTo>
                  <a:lnTo>
                    <a:pt x="109804" y="63500"/>
                  </a:lnTo>
                  <a:lnTo>
                    <a:pt x="36385" y="63500"/>
                  </a:lnTo>
                  <a:lnTo>
                    <a:pt x="36385" y="29210"/>
                  </a:lnTo>
                  <a:lnTo>
                    <a:pt x="119532" y="29210"/>
                  </a:lnTo>
                  <a:lnTo>
                    <a:pt x="119532" y="0"/>
                  </a:lnTo>
                  <a:lnTo>
                    <a:pt x="0" y="0"/>
                  </a:lnTo>
                  <a:lnTo>
                    <a:pt x="0" y="29210"/>
                  </a:lnTo>
                  <a:lnTo>
                    <a:pt x="0" y="63500"/>
                  </a:lnTo>
                  <a:lnTo>
                    <a:pt x="0" y="91440"/>
                  </a:lnTo>
                  <a:lnTo>
                    <a:pt x="0" y="128270"/>
                  </a:lnTo>
                  <a:lnTo>
                    <a:pt x="0" y="157480"/>
                  </a:lnTo>
                  <a:lnTo>
                    <a:pt x="122466" y="157480"/>
                  </a:lnTo>
                  <a:lnTo>
                    <a:pt x="122466" y="128270"/>
                  </a:lnTo>
                  <a:close/>
                </a:path>
                <a:path w="274320" h="157479">
                  <a:moveTo>
                    <a:pt x="274066" y="128270"/>
                  </a:moveTo>
                  <a:lnTo>
                    <a:pt x="187985" y="128270"/>
                  </a:lnTo>
                  <a:lnTo>
                    <a:pt x="187985" y="91440"/>
                  </a:lnTo>
                  <a:lnTo>
                    <a:pt x="261416" y="91440"/>
                  </a:lnTo>
                  <a:lnTo>
                    <a:pt x="261416" y="63500"/>
                  </a:lnTo>
                  <a:lnTo>
                    <a:pt x="187985" y="63500"/>
                  </a:lnTo>
                  <a:lnTo>
                    <a:pt x="187985" y="29210"/>
                  </a:lnTo>
                  <a:lnTo>
                    <a:pt x="271132" y="29210"/>
                  </a:lnTo>
                  <a:lnTo>
                    <a:pt x="271132" y="0"/>
                  </a:lnTo>
                  <a:lnTo>
                    <a:pt x="151599" y="0"/>
                  </a:lnTo>
                  <a:lnTo>
                    <a:pt x="151599" y="29210"/>
                  </a:lnTo>
                  <a:lnTo>
                    <a:pt x="151599" y="63500"/>
                  </a:lnTo>
                  <a:lnTo>
                    <a:pt x="151599" y="91440"/>
                  </a:lnTo>
                  <a:lnTo>
                    <a:pt x="151599" y="128270"/>
                  </a:lnTo>
                  <a:lnTo>
                    <a:pt x="151599" y="157480"/>
                  </a:lnTo>
                  <a:lnTo>
                    <a:pt x="274066" y="157480"/>
                  </a:lnTo>
                  <a:lnTo>
                    <a:pt x="274066" y="128270"/>
                  </a:lnTo>
                  <a:close/>
                </a:path>
              </a:pathLst>
            </a:custGeom>
            <a:solidFill>
              <a:srgbClr val="9E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3458069" y="4406000"/>
              <a:ext cx="145059" cy="158165"/>
            </a:xfrm>
            <a:prstGeom prst="rect">
              <a:avLst/>
            </a:prstGeom>
            <a:blipFill>
              <a:blip r:embed="rId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3625951" y="4406000"/>
              <a:ext cx="252831" cy="158165"/>
            </a:xfrm>
            <a:prstGeom prst="rect">
              <a:avLst/>
            </a:prstGeom>
            <a:blipFill>
              <a:blip r:embed="rId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3899141" y="4405998"/>
              <a:ext cx="36830" cy="158750"/>
            </a:xfrm>
            <a:custGeom>
              <a:avLst/>
              <a:gdLst/>
              <a:ahLst/>
              <a:cxnLst/>
              <a:rect l="l" t="t" r="r" b="b"/>
              <a:pathLst>
                <a:path w="36829" h="158750">
                  <a:moveTo>
                    <a:pt x="36601" y="0"/>
                  </a:moveTo>
                  <a:lnTo>
                    <a:pt x="0" y="0"/>
                  </a:lnTo>
                  <a:lnTo>
                    <a:pt x="0" y="158165"/>
                  </a:lnTo>
                  <a:lnTo>
                    <a:pt x="36601" y="158165"/>
                  </a:lnTo>
                  <a:lnTo>
                    <a:pt x="36601" y="0"/>
                  </a:lnTo>
                  <a:close/>
                </a:path>
              </a:pathLst>
            </a:custGeom>
            <a:solidFill>
              <a:srgbClr val="9E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3963292" y="4403297"/>
              <a:ext cx="150939" cy="163575"/>
            </a:xfrm>
            <a:prstGeom prst="rect">
              <a:avLst/>
            </a:prstGeom>
            <a:blipFill>
              <a:blip r:embed="rId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4138862" y="4405994"/>
              <a:ext cx="150926" cy="158165"/>
            </a:xfrm>
            <a:prstGeom prst="rect">
              <a:avLst/>
            </a:prstGeom>
            <a:blipFill>
              <a:blip r:embed="rId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3063430" y="4596190"/>
              <a:ext cx="68719" cy="74929"/>
            </a:xfrm>
            <a:prstGeom prst="rect">
              <a:avLst/>
            </a:prstGeom>
            <a:blipFill>
              <a:blip r:embed="rId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3177095" y="4591697"/>
              <a:ext cx="478790" cy="80645"/>
            </a:xfrm>
            <a:custGeom>
              <a:avLst/>
              <a:gdLst/>
              <a:ahLst/>
              <a:cxnLst/>
              <a:rect l="l" t="t" r="r" b="b"/>
              <a:pathLst>
                <a:path w="478789" h="80645">
                  <a:moveTo>
                    <a:pt x="54698" y="46570"/>
                  </a:moveTo>
                  <a:lnTo>
                    <a:pt x="52832" y="35204"/>
                  </a:lnTo>
                  <a:lnTo>
                    <a:pt x="52184" y="34264"/>
                  </a:lnTo>
                  <a:lnTo>
                    <a:pt x="47409" y="27228"/>
                  </a:lnTo>
                  <a:lnTo>
                    <a:pt x="38709" y="22529"/>
                  </a:lnTo>
                  <a:lnTo>
                    <a:pt x="26974" y="20993"/>
                  </a:lnTo>
                  <a:lnTo>
                    <a:pt x="20091" y="21437"/>
                  </a:lnTo>
                  <a:lnTo>
                    <a:pt x="13474" y="22771"/>
                  </a:lnTo>
                  <a:lnTo>
                    <a:pt x="7378" y="24955"/>
                  </a:lnTo>
                  <a:lnTo>
                    <a:pt x="2133" y="27940"/>
                  </a:lnTo>
                  <a:lnTo>
                    <a:pt x="8128" y="39611"/>
                  </a:lnTo>
                  <a:lnTo>
                    <a:pt x="12306" y="36296"/>
                  </a:lnTo>
                  <a:lnTo>
                    <a:pt x="18630" y="34264"/>
                  </a:lnTo>
                  <a:lnTo>
                    <a:pt x="33718" y="34264"/>
                  </a:lnTo>
                  <a:lnTo>
                    <a:pt x="37998" y="38442"/>
                  </a:lnTo>
                  <a:lnTo>
                    <a:pt x="37998" y="45605"/>
                  </a:lnTo>
                  <a:lnTo>
                    <a:pt x="37998" y="55359"/>
                  </a:lnTo>
                  <a:lnTo>
                    <a:pt x="37998" y="61239"/>
                  </a:lnTo>
                  <a:lnTo>
                    <a:pt x="36068" y="66484"/>
                  </a:lnTo>
                  <a:lnTo>
                    <a:pt x="31254" y="69049"/>
                  </a:lnTo>
                  <a:lnTo>
                    <a:pt x="19799" y="69049"/>
                  </a:lnTo>
                  <a:lnTo>
                    <a:pt x="16268" y="66268"/>
                  </a:lnTo>
                  <a:lnTo>
                    <a:pt x="16268" y="58242"/>
                  </a:lnTo>
                  <a:lnTo>
                    <a:pt x="18732" y="55359"/>
                  </a:lnTo>
                  <a:lnTo>
                    <a:pt x="37998" y="55359"/>
                  </a:lnTo>
                  <a:lnTo>
                    <a:pt x="37998" y="45605"/>
                  </a:lnTo>
                  <a:lnTo>
                    <a:pt x="24726" y="45605"/>
                  </a:lnTo>
                  <a:lnTo>
                    <a:pt x="13449" y="46863"/>
                  </a:lnTo>
                  <a:lnTo>
                    <a:pt x="5778" y="50406"/>
                  </a:lnTo>
                  <a:lnTo>
                    <a:pt x="1397" y="55854"/>
                  </a:lnTo>
                  <a:lnTo>
                    <a:pt x="0" y="62839"/>
                  </a:lnTo>
                  <a:lnTo>
                    <a:pt x="1460" y="69761"/>
                  </a:lnTo>
                  <a:lnTo>
                    <a:pt x="5689" y="75298"/>
                  </a:lnTo>
                  <a:lnTo>
                    <a:pt x="12458" y="78955"/>
                  </a:lnTo>
                  <a:lnTo>
                    <a:pt x="21513" y="80289"/>
                  </a:lnTo>
                  <a:lnTo>
                    <a:pt x="29972" y="80289"/>
                  </a:lnTo>
                  <a:lnTo>
                    <a:pt x="35966" y="77508"/>
                  </a:lnTo>
                  <a:lnTo>
                    <a:pt x="39065" y="72263"/>
                  </a:lnTo>
                  <a:lnTo>
                    <a:pt x="39065" y="79438"/>
                  </a:lnTo>
                  <a:lnTo>
                    <a:pt x="54698" y="79438"/>
                  </a:lnTo>
                  <a:lnTo>
                    <a:pt x="54698" y="72263"/>
                  </a:lnTo>
                  <a:lnTo>
                    <a:pt x="54698" y="69049"/>
                  </a:lnTo>
                  <a:lnTo>
                    <a:pt x="54698" y="55359"/>
                  </a:lnTo>
                  <a:lnTo>
                    <a:pt x="54698" y="46570"/>
                  </a:lnTo>
                  <a:close/>
                </a:path>
                <a:path w="478789" h="80645">
                  <a:moveTo>
                    <a:pt x="139039" y="76644"/>
                  </a:moveTo>
                  <a:lnTo>
                    <a:pt x="134543" y="64871"/>
                  </a:lnTo>
                  <a:lnTo>
                    <a:pt x="132715" y="66268"/>
                  </a:lnTo>
                  <a:lnTo>
                    <a:pt x="130263" y="67017"/>
                  </a:lnTo>
                  <a:lnTo>
                    <a:pt x="123304" y="67017"/>
                  </a:lnTo>
                  <a:lnTo>
                    <a:pt x="120624" y="64338"/>
                  </a:lnTo>
                  <a:lnTo>
                    <a:pt x="120624" y="35966"/>
                  </a:lnTo>
                  <a:lnTo>
                    <a:pt x="134975" y="35966"/>
                  </a:lnTo>
                  <a:lnTo>
                    <a:pt x="134975" y="23126"/>
                  </a:lnTo>
                  <a:lnTo>
                    <a:pt x="120624" y="23126"/>
                  </a:lnTo>
                  <a:lnTo>
                    <a:pt x="120624" y="9105"/>
                  </a:lnTo>
                  <a:lnTo>
                    <a:pt x="103924" y="9105"/>
                  </a:lnTo>
                  <a:lnTo>
                    <a:pt x="103924" y="23126"/>
                  </a:lnTo>
                  <a:lnTo>
                    <a:pt x="95046" y="23126"/>
                  </a:lnTo>
                  <a:lnTo>
                    <a:pt x="95046" y="35966"/>
                  </a:lnTo>
                  <a:lnTo>
                    <a:pt x="103924" y="35966"/>
                  </a:lnTo>
                  <a:lnTo>
                    <a:pt x="103924" y="59626"/>
                  </a:lnTo>
                  <a:lnTo>
                    <a:pt x="105371" y="68630"/>
                  </a:lnTo>
                  <a:lnTo>
                    <a:pt x="109588" y="75095"/>
                  </a:lnTo>
                  <a:lnTo>
                    <a:pt x="116344" y="78981"/>
                  </a:lnTo>
                  <a:lnTo>
                    <a:pt x="125450" y="80289"/>
                  </a:lnTo>
                  <a:lnTo>
                    <a:pt x="130581" y="80289"/>
                  </a:lnTo>
                  <a:lnTo>
                    <a:pt x="135610" y="79108"/>
                  </a:lnTo>
                  <a:lnTo>
                    <a:pt x="139039" y="76644"/>
                  </a:lnTo>
                  <a:close/>
                </a:path>
                <a:path w="478789" h="80645">
                  <a:moveTo>
                    <a:pt x="238582" y="21831"/>
                  </a:moveTo>
                  <a:lnTo>
                    <a:pt x="221881" y="21831"/>
                  </a:lnTo>
                  <a:lnTo>
                    <a:pt x="221881" y="60909"/>
                  </a:lnTo>
                  <a:lnTo>
                    <a:pt x="216319" y="65824"/>
                  </a:lnTo>
                  <a:lnTo>
                    <a:pt x="201231" y="65824"/>
                  </a:lnTo>
                  <a:lnTo>
                    <a:pt x="196938" y="61544"/>
                  </a:lnTo>
                  <a:lnTo>
                    <a:pt x="196938" y="21831"/>
                  </a:lnTo>
                  <a:lnTo>
                    <a:pt x="180238" y="21831"/>
                  </a:lnTo>
                  <a:lnTo>
                    <a:pt x="180238" y="54381"/>
                  </a:lnTo>
                  <a:lnTo>
                    <a:pt x="182054" y="65925"/>
                  </a:lnTo>
                  <a:lnTo>
                    <a:pt x="187121" y="74002"/>
                  </a:lnTo>
                  <a:lnTo>
                    <a:pt x="194919" y="78740"/>
                  </a:lnTo>
                  <a:lnTo>
                    <a:pt x="204863" y="80289"/>
                  </a:lnTo>
                  <a:lnTo>
                    <a:pt x="211924" y="80289"/>
                  </a:lnTo>
                  <a:lnTo>
                    <a:pt x="218351" y="77609"/>
                  </a:lnTo>
                  <a:lnTo>
                    <a:pt x="222732" y="72580"/>
                  </a:lnTo>
                  <a:lnTo>
                    <a:pt x="222732" y="79425"/>
                  </a:lnTo>
                  <a:lnTo>
                    <a:pt x="238582" y="79425"/>
                  </a:lnTo>
                  <a:lnTo>
                    <a:pt x="238582" y="21831"/>
                  </a:lnTo>
                  <a:close/>
                </a:path>
                <a:path w="478789" h="80645">
                  <a:moveTo>
                    <a:pt x="321957" y="20980"/>
                  </a:moveTo>
                  <a:lnTo>
                    <a:pt x="313067" y="20980"/>
                  </a:lnTo>
                  <a:lnTo>
                    <a:pt x="306222" y="23876"/>
                  </a:lnTo>
                  <a:lnTo>
                    <a:pt x="302145" y="29438"/>
                  </a:lnTo>
                  <a:lnTo>
                    <a:pt x="302145" y="21831"/>
                  </a:lnTo>
                  <a:lnTo>
                    <a:pt x="286207" y="21831"/>
                  </a:lnTo>
                  <a:lnTo>
                    <a:pt x="286207" y="79425"/>
                  </a:lnTo>
                  <a:lnTo>
                    <a:pt x="302907" y="79425"/>
                  </a:lnTo>
                  <a:lnTo>
                    <a:pt x="302907" y="41211"/>
                  </a:lnTo>
                  <a:lnTo>
                    <a:pt x="309003" y="36182"/>
                  </a:lnTo>
                  <a:lnTo>
                    <a:pt x="319493" y="36182"/>
                  </a:lnTo>
                  <a:lnTo>
                    <a:pt x="321957" y="36398"/>
                  </a:lnTo>
                  <a:lnTo>
                    <a:pt x="321957" y="20980"/>
                  </a:lnTo>
                  <a:close/>
                </a:path>
                <a:path w="478789" h="80645">
                  <a:moveTo>
                    <a:pt x="414655" y="46570"/>
                  </a:moveTo>
                  <a:lnTo>
                    <a:pt x="412788" y="35204"/>
                  </a:lnTo>
                  <a:lnTo>
                    <a:pt x="412140" y="34264"/>
                  </a:lnTo>
                  <a:lnTo>
                    <a:pt x="407377" y="27228"/>
                  </a:lnTo>
                  <a:lnTo>
                    <a:pt x="398665" y="22529"/>
                  </a:lnTo>
                  <a:lnTo>
                    <a:pt x="386930" y="20993"/>
                  </a:lnTo>
                  <a:lnTo>
                    <a:pt x="380047" y="21437"/>
                  </a:lnTo>
                  <a:lnTo>
                    <a:pt x="373430" y="22771"/>
                  </a:lnTo>
                  <a:lnTo>
                    <a:pt x="367347" y="24955"/>
                  </a:lnTo>
                  <a:lnTo>
                    <a:pt x="362102" y="27940"/>
                  </a:lnTo>
                  <a:lnTo>
                    <a:pt x="368084" y="39611"/>
                  </a:lnTo>
                  <a:lnTo>
                    <a:pt x="372275" y="36296"/>
                  </a:lnTo>
                  <a:lnTo>
                    <a:pt x="378587" y="34264"/>
                  </a:lnTo>
                  <a:lnTo>
                    <a:pt x="393674" y="34264"/>
                  </a:lnTo>
                  <a:lnTo>
                    <a:pt x="397954" y="38442"/>
                  </a:lnTo>
                  <a:lnTo>
                    <a:pt x="397954" y="45605"/>
                  </a:lnTo>
                  <a:lnTo>
                    <a:pt x="397954" y="55359"/>
                  </a:lnTo>
                  <a:lnTo>
                    <a:pt x="397954" y="61239"/>
                  </a:lnTo>
                  <a:lnTo>
                    <a:pt x="396036" y="66484"/>
                  </a:lnTo>
                  <a:lnTo>
                    <a:pt x="391210" y="69049"/>
                  </a:lnTo>
                  <a:lnTo>
                    <a:pt x="379755" y="69049"/>
                  </a:lnTo>
                  <a:lnTo>
                    <a:pt x="376224" y="66268"/>
                  </a:lnTo>
                  <a:lnTo>
                    <a:pt x="376224" y="58242"/>
                  </a:lnTo>
                  <a:lnTo>
                    <a:pt x="378688" y="55359"/>
                  </a:lnTo>
                  <a:lnTo>
                    <a:pt x="397954" y="55359"/>
                  </a:lnTo>
                  <a:lnTo>
                    <a:pt x="397954" y="45605"/>
                  </a:lnTo>
                  <a:lnTo>
                    <a:pt x="384683" y="45605"/>
                  </a:lnTo>
                  <a:lnTo>
                    <a:pt x="373405" y="46863"/>
                  </a:lnTo>
                  <a:lnTo>
                    <a:pt x="365734" y="50406"/>
                  </a:lnTo>
                  <a:lnTo>
                    <a:pt x="361340" y="55854"/>
                  </a:lnTo>
                  <a:lnTo>
                    <a:pt x="359956" y="62839"/>
                  </a:lnTo>
                  <a:lnTo>
                    <a:pt x="361416" y="69761"/>
                  </a:lnTo>
                  <a:lnTo>
                    <a:pt x="365645" y="75298"/>
                  </a:lnTo>
                  <a:lnTo>
                    <a:pt x="372414" y="78955"/>
                  </a:lnTo>
                  <a:lnTo>
                    <a:pt x="381469" y="80289"/>
                  </a:lnTo>
                  <a:lnTo>
                    <a:pt x="389928" y="80289"/>
                  </a:lnTo>
                  <a:lnTo>
                    <a:pt x="395922" y="77508"/>
                  </a:lnTo>
                  <a:lnTo>
                    <a:pt x="399021" y="72263"/>
                  </a:lnTo>
                  <a:lnTo>
                    <a:pt x="399021" y="79438"/>
                  </a:lnTo>
                  <a:lnTo>
                    <a:pt x="414655" y="79438"/>
                  </a:lnTo>
                  <a:lnTo>
                    <a:pt x="414655" y="72263"/>
                  </a:lnTo>
                  <a:lnTo>
                    <a:pt x="414655" y="69049"/>
                  </a:lnTo>
                  <a:lnTo>
                    <a:pt x="414655" y="55359"/>
                  </a:lnTo>
                  <a:lnTo>
                    <a:pt x="414655" y="46570"/>
                  </a:lnTo>
                  <a:close/>
                </a:path>
                <a:path w="478789" h="80645">
                  <a:moveTo>
                    <a:pt x="478548" y="0"/>
                  </a:moveTo>
                  <a:lnTo>
                    <a:pt x="461860" y="0"/>
                  </a:lnTo>
                  <a:lnTo>
                    <a:pt x="461860" y="79425"/>
                  </a:lnTo>
                  <a:lnTo>
                    <a:pt x="478548" y="79425"/>
                  </a:lnTo>
                  <a:lnTo>
                    <a:pt x="478548" y="0"/>
                  </a:lnTo>
                  <a:close/>
                </a:path>
              </a:pathLst>
            </a:custGeom>
            <a:solidFill>
              <a:srgbClr val="2F6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3704457" y="4596190"/>
              <a:ext cx="68719" cy="74929"/>
            </a:xfrm>
            <a:prstGeom prst="rect">
              <a:avLst/>
            </a:prstGeom>
            <a:blipFill>
              <a:blip r:embed="rId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817582" y="4591697"/>
              <a:ext cx="334645" cy="80645"/>
            </a:xfrm>
            <a:custGeom>
              <a:avLst/>
              <a:gdLst/>
              <a:ahLst/>
              <a:cxnLst/>
              <a:rect l="l" t="t" r="r" b="b"/>
              <a:pathLst>
                <a:path w="334645" h="80645">
                  <a:moveTo>
                    <a:pt x="60706" y="52146"/>
                  </a:moveTo>
                  <a:lnTo>
                    <a:pt x="60667" y="50634"/>
                  </a:lnTo>
                  <a:lnTo>
                    <a:pt x="59728" y="45605"/>
                  </a:lnTo>
                  <a:lnTo>
                    <a:pt x="58470" y="38735"/>
                  </a:lnTo>
                  <a:lnTo>
                    <a:pt x="58369" y="38328"/>
                  </a:lnTo>
                  <a:lnTo>
                    <a:pt x="55181" y="33616"/>
                  </a:lnTo>
                  <a:lnTo>
                    <a:pt x="52057" y="28968"/>
                  </a:lnTo>
                  <a:lnTo>
                    <a:pt x="44958" y="24561"/>
                  </a:lnTo>
                  <a:lnTo>
                    <a:pt x="44958" y="45605"/>
                  </a:lnTo>
                  <a:lnTo>
                    <a:pt x="16598" y="45605"/>
                  </a:lnTo>
                  <a:lnTo>
                    <a:pt x="17780" y="38214"/>
                  </a:lnTo>
                  <a:lnTo>
                    <a:pt x="23228" y="33616"/>
                  </a:lnTo>
                  <a:lnTo>
                    <a:pt x="38328" y="33616"/>
                  </a:lnTo>
                  <a:lnTo>
                    <a:pt x="43789" y="38328"/>
                  </a:lnTo>
                  <a:lnTo>
                    <a:pt x="44958" y="45605"/>
                  </a:lnTo>
                  <a:lnTo>
                    <a:pt x="44958" y="24561"/>
                  </a:lnTo>
                  <a:lnTo>
                    <a:pt x="42545" y="23050"/>
                  </a:lnTo>
                  <a:lnTo>
                    <a:pt x="30721" y="20993"/>
                  </a:lnTo>
                  <a:lnTo>
                    <a:pt x="18516" y="23202"/>
                  </a:lnTo>
                  <a:lnTo>
                    <a:pt x="8775" y="29349"/>
                  </a:lnTo>
                  <a:lnTo>
                    <a:pt x="2324" y="38735"/>
                  </a:lnTo>
                  <a:lnTo>
                    <a:pt x="0" y="50634"/>
                  </a:lnTo>
                  <a:lnTo>
                    <a:pt x="2336" y="62496"/>
                  </a:lnTo>
                  <a:lnTo>
                    <a:pt x="8966" y="71882"/>
                  </a:lnTo>
                  <a:lnTo>
                    <a:pt x="19329" y="78054"/>
                  </a:lnTo>
                  <a:lnTo>
                    <a:pt x="32867" y="80289"/>
                  </a:lnTo>
                  <a:lnTo>
                    <a:pt x="40208" y="79692"/>
                  </a:lnTo>
                  <a:lnTo>
                    <a:pt x="46634" y="77914"/>
                  </a:lnTo>
                  <a:lnTo>
                    <a:pt x="52120" y="75006"/>
                  </a:lnTo>
                  <a:lnTo>
                    <a:pt x="56629" y="70980"/>
                  </a:lnTo>
                  <a:lnTo>
                    <a:pt x="52882" y="66916"/>
                  </a:lnTo>
                  <a:lnTo>
                    <a:pt x="47752" y="61341"/>
                  </a:lnTo>
                  <a:lnTo>
                    <a:pt x="43789" y="65087"/>
                  </a:lnTo>
                  <a:lnTo>
                    <a:pt x="39395" y="66916"/>
                  </a:lnTo>
                  <a:lnTo>
                    <a:pt x="24523" y="66916"/>
                  </a:lnTo>
                  <a:lnTo>
                    <a:pt x="18415" y="62522"/>
                  </a:lnTo>
                  <a:lnTo>
                    <a:pt x="16814" y="55359"/>
                  </a:lnTo>
                  <a:lnTo>
                    <a:pt x="60375" y="55359"/>
                  </a:lnTo>
                  <a:lnTo>
                    <a:pt x="60490" y="53962"/>
                  </a:lnTo>
                  <a:lnTo>
                    <a:pt x="60706" y="52146"/>
                  </a:lnTo>
                  <a:close/>
                </a:path>
                <a:path w="334645" h="80645">
                  <a:moveTo>
                    <a:pt x="139687" y="20980"/>
                  </a:moveTo>
                  <a:lnTo>
                    <a:pt x="130797" y="20980"/>
                  </a:lnTo>
                  <a:lnTo>
                    <a:pt x="123952" y="23876"/>
                  </a:lnTo>
                  <a:lnTo>
                    <a:pt x="119875" y="29438"/>
                  </a:lnTo>
                  <a:lnTo>
                    <a:pt x="119875" y="21831"/>
                  </a:lnTo>
                  <a:lnTo>
                    <a:pt x="103936" y="21831"/>
                  </a:lnTo>
                  <a:lnTo>
                    <a:pt x="103936" y="79425"/>
                  </a:lnTo>
                  <a:lnTo>
                    <a:pt x="120624" y="79425"/>
                  </a:lnTo>
                  <a:lnTo>
                    <a:pt x="120624" y="41211"/>
                  </a:lnTo>
                  <a:lnTo>
                    <a:pt x="126720" y="36182"/>
                  </a:lnTo>
                  <a:lnTo>
                    <a:pt x="137223" y="36182"/>
                  </a:lnTo>
                  <a:lnTo>
                    <a:pt x="139687" y="36398"/>
                  </a:lnTo>
                  <a:lnTo>
                    <a:pt x="139687" y="20980"/>
                  </a:lnTo>
                  <a:close/>
                </a:path>
                <a:path w="334645" h="80645">
                  <a:moveTo>
                    <a:pt x="244475" y="50634"/>
                  </a:moveTo>
                  <a:lnTo>
                    <a:pt x="227558" y="23393"/>
                  </a:lnTo>
                  <a:lnTo>
                    <a:pt x="227558" y="40678"/>
                  </a:lnTo>
                  <a:lnTo>
                    <a:pt x="227558" y="60591"/>
                  </a:lnTo>
                  <a:lnTo>
                    <a:pt x="221246" y="66586"/>
                  </a:lnTo>
                  <a:lnTo>
                    <a:pt x="204546" y="66586"/>
                  </a:lnTo>
                  <a:lnTo>
                    <a:pt x="198221" y="60591"/>
                  </a:lnTo>
                  <a:lnTo>
                    <a:pt x="198221" y="40678"/>
                  </a:lnTo>
                  <a:lnTo>
                    <a:pt x="204546" y="34683"/>
                  </a:lnTo>
                  <a:lnTo>
                    <a:pt x="221246" y="34683"/>
                  </a:lnTo>
                  <a:lnTo>
                    <a:pt x="227558" y="40678"/>
                  </a:lnTo>
                  <a:lnTo>
                    <a:pt x="227558" y="23393"/>
                  </a:lnTo>
                  <a:lnTo>
                    <a:pt x="227088" y="23075"/>
                  </a:lnTo>
                  <a:lnTo>
                    <a:pt x="215785" y="20980"/>
                  </a:lnTo>
                  <a:lnTo>
                    <a:pt x="208610" y="20980"/>
                  </a:lnTo>
                  <a:lnTo>
                    <a:pt x="202730" y="23228"/>
                  </a:lnTo>
                  <a:lnTo>
                    <a:pt x="198450" y="27940"/>
                  </a:lnTo>
                  <a:lnTo>
                    <a:pt x="198450" y="0"/>
                  </a:lnTo>
                  <a:lnTo>
                    <a:pt x="181749" y="0"/>
                  </a:lnTo>
                  <a:lnTo>
                    <a:pt x="181749" y="79425"/>
                  </a:lnTo>
                  <a:lnTo>
                    <a:pt x="197688" y="79425"/>
                  </a:lnTo>
                  <a:lnTo>
                    <a:pt x="197688" y="72796"/>
                  </a:lnTo>
                  <a:lnTo>
                    <a:pt x="201879" y="77825"/>
                  </a:lnTo>
                  <a:lnTo>
                    <a:pt x="208076" y="80289"/>
                  </a:lnTo>
                  <a:lnTo>
                    <a:pt x="215785" y="80289"/>
                  </a:lnTo>
                  <a:lnTo>
                    <a:pt x="227088" y="78206"/>
                  </a:lnTo>
                  <a:lnTo>
                    <a:pt x="235343" y="72796"/>
                  </a:lnTo>
                  <a:lnTo>
                    <a:pt x="236194" y="72250"/>
                  </a:lnTo>
                  <a:lnTo>
                    <a:pt x="239864" y="66586"/>
                  </a:lnTo>
                  <a:lnTo>
                    <a:pt x="242265" y="62903"/>
                  </a:lnTo>
                  <a:lnTo>
                    <a:pt x="244475" y="50634"/>
                  </a:lnTo>
                  <a:close/>
                </a:path>
                <a:path w="334645" h="80645">
                  <a:moveTo>
                    <a:pt x="334264" y="61976"/>
                  </a:moveTo>
                  <a:lnTo>
                    <a:pt x="328828" y="50190"/>
                  </a:lnTo>
                  <a:lnTo>
                    <a:pt x="316877" y="45656"/>
                  </a:lnTo>
                  <a:lnTo>
                    <a:pt x="304914" y="43522"/>
                  </a:lnTo>
                  <a:lnTo>
                    <a:pt x="299478" y="38963"/>
                  </a:lnTo>
                  <a:lnTo>
                    <a:pt x="299478" y="35966"/>
                  </a:lnTo>
                  <a:lnTo>
                    <a:pt x="302691" y="33604"/>
                  </a:lnTo>
                  <a:lnTo>
                    <a:pt x="315429" y="33604"/>
                  </a:lnTo>
                  <a:lnTo>
                    <a:pt x="321106" y="34683"/>
                  </a:lnTo>
                  <a:lnTo>
                    <a:pt x="326783" y="37896"/>
                  </a:lnTo>
                  <a:lnTo>
                    <a:pt x="332346" y="26009"/>
                  </a:lnTo>
                  <a:lnTo>
                    <a:pt x="326885" y="22796"/>
                  </a:lnTo>
                  <a:lnTo>
                    <a:pt x="318109" y="20980"/>
                  </a:lnTo>
                  <a:lnTo>
                    <a:pt x="310197" y="20980"/>
                  </a:lnTo>
                  <a:lnTo>
                    <a:pt x="298932" y="22364"/>
                  </a:lnTo>
                  <a:lnTo>
                    <a:pt x="290563" y="26200"/>
                  </a:lnTo>
                  <a:lnTo>
                    <a:pt x="285330" y="32092"/>
                  </a:lnTo>
                  <a:lnTo>
                    <a:pt x="283527" y="39611"/>
                  </a:lnTo>
                  <a:lnTo>
                    <a:pt x="288963" y="51562"/>
                  </a:lnTo>
                  <a:lnTo>
                    <a:pt x="300926" y="56108"/>
                  </a:lnTo>
                  <a:lnTo>
                    <a:pt x="312889" y="58115"/>
                  </a:lnTo>
                  <a:lnTo>
                    <a:pt x="318325" y="62407"/>
                  </a:lnTo>
                  <a:lnTo>
                    <a:pt x="318325" y="65620"/>
                  </a:lnTo>
                  <a:lnTo>
                    <a:pt x="315429" y="67652"/>
                  </a:lnTo>
                  <a:lnTo>
                    <a:pt x="300659" y="67652"/>
                  </a:lnTo>
                  <a:lnTo>
                    <a:pt x="292849" y="65405"/>
                  </a:lnTo>
                  <a:lnTo>
                    <a:pt x="287705" y="62090"/>
                  </a:lnTo>
                  <a:lnTo>
                    <a:pt x="282143" y="74079"/>
                  </a:lnTo>
                  <a:lnTo>
                    <a:pt x="286931" y="76542"/>
                  </a:lnTo>
                  <a:lnTo>
                    <a:pt x="292976" y="78511"/>
                  </a:lnTo>
                  <a:lnTo>
                    <a:pt x="299834" y="79819"/>
                  </a:lnTo>
                  <a:lnTo>
                    <a:pt x="307086" y="80289"/>
                  </a:lnTo>
                  <a:lnTo>
                    <a:pt x="318604" y="78943"/>
                  </a:lnTo>
                  <a:lnTo>
                    <a:pt x="327139" y="75145"/>
                  </a:lnTo>
                  <a:lnTo>
                    <a:pt x="332435" y="69354"/>
                  </a:lnTo>
                  <a:lnTo>
                    <a:pt x="334264" y="61976"/>
                  </a:lnTo>
                  <a:close/>
                </a:path>
              </a:pathLst>
            </a:custGeom>
            <a:solidFill>
              <a:srgbClr val="2F6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3" name="object 343"/>
          <p:cNvGrpSpPr/>
          <p:nvPr/>
        </p:nvGrpSpPr>
        <p:grpSpPr>
          <a:xfrm>
            <a:off x="576082" y="5118760"/>
            <a:ext cx="6632575" cy="1018540"/>
            <a:chOff x="576082" y="5118760"/>
            <a:chExt cx="6632575" cy="1018540"/>
          </a:xfrm>
        </p:grpSpPr>
        <p:sp>
          <p:nvSpPr>
            <p:cNvPr id="344" name="object 344"/>
            <p:cNvSpPr/>
            <p:nvPr/>
          </p:nvSpPr>
          <p:spPr>
            <a:xfrm>
              <a:off x="576082" y="5118760"/>
              <a:ext cx="6632447" cy="1018026"/>
            </a:xfrm>
            <a:prstGeom prst="rect">
              <a:avLst/>
            </a:prstGeom>
            <a:blipFill>
              <a:blip r:embed="rId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703427" y="5243677"/>
              <a:ext cx="6240881" cy="656107"/>
            </a:xfrm>
            <a:prstGeom prst="rect">
              <a:avLst/>
            </a:prstGeom>
            <a:blipFill>
              <a:blip r:embed="rId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2804811" y="5525969"/>
              <a:ext cx="152882" cy="163575"/>
            </a:xfrm>
            <a:prstGeom prst="rect">
              <a:avLst/>
            </a:prstGeom>
            <a:blipFill>
              <a:blip r:embed="rId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2988514" y="5527744"/>
              <a:ext cx="140969" cy="158546"/>
            </a:xfrm>
            <a:prstGeom prst="rect">
              <a:avLst/>
            </a:prstGeom>
            <a:blipFill>
              <a:blip r:embed="rId7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3154654" y="5526188"/>
              <a:ext cx="274955" cy="160020"/>
            </a:xfrm>
            <a:custGeom>
              <a:avLst/>
              <a:gdLst/>
              <a:ahLst/>
              <a:cxnLst/>
              <a:rect l="l" t="t" r="r" b="b"/>
              <a:pathLst>
                <a:path w="274954" h="160020">
                  <a:moveTo>
                    <a:pt x="123190" y="129120"/>
                  </a:moveTo>
                  <a:lnTo>
                    <a:pt x="36931" y="129120"/>
                  </a:lnTo>
                  <a:lnTo>
                    <a:pt x="36931" y="93560"/>
                  </a:lnTo>
                  <a:lnTo>
                    <a:pt x="48298" y="93560"/>
                  </a:lnTo>
                  <a:lnTo>
                    <a:pt x="48298" y="92290"/>
                  </a:lnTo>
                  <a:lnTo>
                    <a:pt x="110172" y="92290"/>
                  </a:lnTo>
                  <a:lnTo>
                    <a:pt x="110172" y="64350"/>
                  </a:lnTo>
                  <a:lnTo>
                    <a:pt x="36563" y="64350"/>
                  </a:lnTo>
                  <a:lnTo>
                    <a:pt x="36563" y="30060"/>
                  </a:lnTo>
                  <a:lnTo>
                    <a:pt x="119532" y="30060"/>
                  </a:lnTo>
                  <a:lnTo>
                    <a:pt x="119532" y="850"/>
                  </a:lnTo>
                  <a:lnTo>
                    <a:pt x="0" y="850"/>
                  </a:lnTo>
                  <a:lnTo>
                    <a:pt x="0" y="30060"/>
                  </a:lnTo>
                  <a:lnTo>
                    <a:pt x="177" y="30060"/>
                  </a:lnTo>
                  <a:lnTo>
                    <a:pt x="177" y="64350"/>
                  </a:lnTo>
                  <a:lnTo>
                    <a:pt x="355" y="64350"/>
                  </a:lnTo>
                  <a:lnTo>
                    <a:pt x="355" y="92290"/>
                  </a:lnTo>
                  <a:lnTo>
                    <a:pt x="431" y="93560"/>
                  </a:lnTo>
                  <a:lnTo>
                    <a:pt x="546" y="129120"/>
                  </a:lnTo>
                  <a:lnTo>
                    <a:pt x="723" y="129120"/>
                  </a:lnTo>
                  <a:lnTo>
                    <a:pt x="723" y="158330"/>
                  </a:lnTo>
                  <a:lnTo>
                    <a:pt x="812" y="159600"/>
                  </a:lnTo>
                  <a:lnTo>
                    <a:pt x="37782" y="159600"/>
                  </a:lnTo>
                  <a:lnTo>
                    <a:pt x="37782" y="158330"/>
                  </a:lnTo>
                  <a:lnTo>
                    <a:pt x="123190" y="158330"/>
                  </a:lnTo>
                  <a:lnTo>
                    <a:pt x="123190" y="129120"/>
                  </a:lnTo>
                  <a:close/>
                </a:path>
                <a:path w="274954" h="160020">
                  <a:moveTo>
                    <a:pt x="274802" y="128270"/>
                  </a:moveTo>
                  <a:lnTo>
                    <a:pt x="188531" y="128270"/>
                  </a:lnTo>
                  <a:lnTo>
                    <a:pt x="188531" y="92710"/>
                  </a:lnTo>
                  <a:lnTo>
                    <a:pt x="202196" y="92710"/>
                  </a:lnTo>
                  <a:lnTo>
                    <a:pt x="202196" y="91440"/>
                  </a:lnTo>
                  <a:lnTo>
                    <a:pt x="261785" y="91440"/>
                  </a:lnTo>
                  <a:lnTo>
                    <a:pt x="261785" y="63500"/>
                  </a:lnTo>
                  <a:lnTo>
                    <a:pt x="188175" y="63500"/>
                  </a:lnTo>
                  <a:lnTo>
                    <a:pt x="188175" y="29210"/>
                  </a:lnTo>
                  <a:lnTo>
                    <a:pt x="271145" y="29210"/>
                  </a:lnTo>
                  <a:lnTo>
                    <a:pt x="271145" y="0"/>
                  </a:lnTo>
                  <a:lnTo>
                    <a:pt x="151625" y="0"/>
                  </a:lnTo>
                  <a:lnTo>
                    <a:pt x="151625" y="29210"/>
                  </a:lnTo>
                  <a:lnTo>
                    <a:pt x="151803" y="29210"/>
                  </a:lnTo>
                  <a:lnTo>
                    <a:pt x="151803" y="63500"/>
                  </a:lnTo>
                  <a:lnTo>
                    <a:pt x="151980" y="63500"/>
                  </a:lnTo>
                  <a:lnTo>
                    <a:pt x="151980" y="91440"/>
                  </a:lnTo>
                  <a:lnTo>
                    <a:pt x="152057" y="92710"/>
                  </a:lnTo>
                  <a:lnTo>
                    <a:pt x="152158" y="128270"/>
                  </a:lnTo>
                  <a:lnTo>
                    <a:pt x="152336" y="128270"/>
                  </a:lnTo>
                  <a:lnTo>
                    <a:pt x="152336" y="157480"/>
                  </a:lnTo>
                  <a:lnTo>
                    <a:pt x="152425" y="158750"/>
                  </a:lnTo>
                  <a:lnTo>
                    <a:pt x="190982" y="158750"/>
                  </a:lnTo>
                  <a:lnTo>
                    <a:pt x="190982" y="157480"/>
                  </a:lnTo>
                  <a:lnTo>
                    <a:pt x="274802" y="157480"/>
                  </a:lnTo>
                  <a:lnTo>
                    <a:pt x="274802" y="128270"/>
                  </a:lnTo>
                  <a:close/>
                </a:path>
              </a:pathLst>
            </a:custGeom>
            <a:solidFill>
              <a:srgbClr val="326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3457802" y="5524698"/>
              <a:ext cx="145948" cy="158965"/>
            </a:xfrm>
            <a:prstGeom prst="rect">
              <a:avLst/>
            </a:prstGeom>
            <a:blipFill>
              <a:blip r:embed="rId7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3625684" y="5523148"/>
              <a:ext cx="252831" cy="159283"/>
            </a:xfrm>
            <a:prstGeom prst="rect">
              <a:avLst/>
            </a:prstGeom>
            <a:blipFill>
              <a:blip r:embed="rId7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3898856" y="5522833"/>
              <a:ext cx="38100" cy="158750"/>
            </a:xfrm>
            <a:custGeom>
              <a:avLst/>
              <a:gdLst/>
              <a:ahLst/>
              <a:cxnLst/>
              <a:rect l="l" t="t" r="r" b="b"/>
              <a:pathLst>
                <a:path w="38100" h="158750">
                  <a:moveTo>
                    <a:pt x="36601" y="0"/>
                  </a:moveTo>
                  <a:lnTo>
                    <a:pt x="0" y="203"/>
                  </a:lnTo>
                  <a:lnTo>
                    <a:pt x="889" y="158356"/>
                  </a:lnTo>
                  <a:lnTo>
                    <a:pt x="37490" y="158165"/>
                  </a:lnTo>
                  <a:lnTo>
                    <a:pt x="36601" y="0"/>
                  </a:lnTo>
                  <a:close/>
                </a:path>
              </a:pathLst>
            </a:custGeom>
            <a:solidFill>
              <a:srgbClr val="326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963466" y="5519483"/>
              <a:ext cx="151231" cy="163575"/>
            </a:xfrm>
            <a:prstGeom prst="rect">
              <a:avLst/>
            </a:prstGeom>
            <a:blipFill>
              <a:blip r:embed="rId7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4138589" y="5520874"/>
              <a:ext cx="151803" cy="158978"/>
            </a:xfrm>
            <a:prstGeom prst="rect">
              <a:avLst/>
            </a:prstGeom>
            <a:blipFill>
              <a:blip r:embed="rId7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064236" y="5717517"/>
              <a:ext cx="69138" cy="75311"/>
            </a:xfrm>
            <a:prstGeom prst="rect">
              <a:avLst/>
            </a:prstGeom>
            <a:blipFill>
              <a:blip r:embed="rId7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3178213" y="5710097"/>
              <a:ext cx="478790" cy="83185"/>
            </a:xfrm>
            <a:custGeom>
              <a:avLst/>
              <a:gdLst/>
              <a:ahLst/>
              <a:cxnLst/>
              <a:rect l="l" t="t" r="r" b="b"/>
              <a:pathLst>
                <a:path w="478789" h="83185">
                  <a:moveTo>
                    <a:pt x="54800" y="81800"/>
                  </a:moveTo>
                  <a:lnTo>
                    <a:pt x="54762" y="74701"/>
                  </a:lnTo>
                  <a:lnTo>
                    <a:pt x="54749" y="71602"/>
                  </a:lnTo>
                  <a:lnTo>
                    <a:pt x="54673" y="57797"/>
                  </a:lnTo>
                  <a:lnTo>
                    <a:pt x="37998" y="24942"/>
                  </a:lnTo>
                  <a:lnTo>
                    <a:pt x="37998" y="63690"/>
                  </a:lnTo>
                  <a:lnTo>
                    <a:pt x="36106" y="68948"/>
                  </a:lnTo>
                  <a:lnTo>
                    <a:pt x="31305" y="71539"/>
                  </a:lnTo>
                  <a:lnTo>
                    <a:pt x="19850" y="71602"/>
                  </a:lnTo>
                  <a:lnTo>
                    <a:pt x="16294" y="68834"/>
                  </a:lnTo>
                  <a:lnTo>
                    <a:pt x="16256" y="60807"/>
                  </a:lnTo>
                  <a:lnTo>
                    <a:pt x="18694" y="57912"/>
                  </a:lnTo>
                  <a:lnTo>
                    <a:pt x="37973" y="57861"/>
                  </a:lnTo>
                  <a:lnTo>
                    <a:pt x="37998" y="63690"/>
                  </a:lnTo>
                  <a:lnTo>
                    <a:pt x="37998" y="24942"/>
                  </a:lnTo>
                  <a:lnTo>
                    <a:pt x="26746" y="23507"/>
                  </a:lnTo>
                  <a:lnTo>
                    <a:pt x="19875" y="24003"/>
                  </a:lnTo>
                  <a:lnTo>
                    <a:pt x="13258" y="25374"/>
                  </a:lnTo>
                  <a:lnTo>
                    <a:pt x="7188" y="27597"/>
                  </a:lnTo>
                  <a:lnTo>
                    <a:pt x="1955" y="30607"/>
                  </a:lnTo>
                  <a:lnTo>
                    <a:pt x="8013" y="42240"/>
                  </a:lnTo>
                  <a:lnTo>
                    <a:pt x="12166" y="38887"/>
                  </a:lnTo>
                  <a:lnTo>
                    <a:pt x="18465" y="36830"/>
                  </a:lnTo>
                  <a:lnTo>
                    <a:pt x="33616" y="36791"/>
                  </a:lnTo>
                  <a:lnTo>
                    <a:pt x="37871" y="40881"/>
                  </a:lnTo>
                  <a:lnTo>
                    <a:pt x="37909" y="48069"/>
                  </a:lnTo>
                  <a:lnTo>
                    <a:pt x="24638" y="48133"/>
                  </a:lnTo>
                  <a:lnTo>
                    <a:pt x="13373" y="49453"/>
                  </a:lnTo>
                  <a:lnTo>
                    <a:pt x="5715" y="53047"/>
                  </a:lnTo>
                  <a:lnTo>
                    <a:pt x="1358" y="58521"/>
                  </a:lnTo>
                  <a:lnTo>
                    <a:pt x="0" y="65506"/>
                  </a:lnTo>
                  <a:lnTo>
                    <a:pt x="1511" y="72428"/>
                  </a:lnTo>
                  <a:lnTo>
                    <a:pt x="5778" y="77939"/>
                  </a:lnTo>
                  <a:lnTo>
                    <a:pt x="12560" y="81572"/>
                  </a:lnTo>
                  <a:lnTo>
                    <a:pt x="21615" y="82842"/>
                  </a:lnTo>
                  <a:lnTo>
                    <a:pt x="30073" y="82791"/>
                  </a:lnTo>
                  <a:lnTo>
                    <a:pt x="36055" y="79971"/>
                  </a:lnTo>
                  <a:lnTo>
                    <a:pt x="39128" y="74701"/>
                  </a:lnTo>
                  <a:lnTo>
                    <a:pt x="39166" y="81889"/>
                  </a:lnTo>
                  <a:lnTo>
                    <a:pt x="54800" y="81800"/>
                  </a:lnTo>
                  <a:close/>
                </a:path>
                <a:path w="478789" h="83185">
                  <a:moveTo>
                    <a:pt x="139128" y="78536"/>
                  </a:moveTo>
                  <a:lnTo>
                    <a:pt x="134569" y="66789"/>
                  </a:lnTo>
                  <a:lnTo>
                    <a:pt x="132765" y="68199"/>
                  </a:lnTo>
                  <a:lnTo>
                    <a:pt x="130302" y="68948"/>
                  </a:lnTo>
                  <a:lnTo>
                    <a:pt x="123342" y="68986"/>
                  </a:lnTo>
                  <a:lnTo>
                    <a:pt x="120650" y="66332"/>
                  </a:lnTo>
                  <a:lnTo>
                    <a:pt x="120497" y="37973"/>
                  </a:lnTo>
                  <a:lnTo>
                    <a:pt x="134835" y="37884"/>
                  </a:lnTo>
                  <a:lnTo>
                    <a:pt x="134759" y="25031"/>
                  </a:lnTo>
                  <a:lnTo>
                    <a:pt x="120421" y="25120"/>
                  </a:lnTo>
                  <a:lnTo>
                    <a:pt x="120345" y="11087"/>
                  </a:lnTo>
                  <a:lnTo>
                    <a:pt x="103644" y="11188"/>
                  </a:lnTo>
                  <a:lnTo>
                    <a:pt x="103720" y="25209"/>
                  </a:lnTo>
                  <a:lnTo>
                    <a:pt x="94830" y="25260"/>
                  </a:lnTo>
                  <a:lnTo>
                    <a:pt x="94907" y="38100"/>
                  </a:lnTo>
                  <a:lnTo>
                    <a:pt x="103797" y="38049"/>
                  </a:lnTo>
                  <a:lnTo>
                    <a:pt x="103924" y="61722"/>
                  </a:lnTo>
                  <a:lnTo>
                    <a:pt x="105422" y="70726"/>
                  </a:lnTo>
                  <a:lnTo>
                    <a:pt x="109664" y="77152"/>
                  </a:lnTo>
                  <a:lnTo>
                    <a:pt x="116446" y="81013"/>
                  </a:lnTo>
                  <a:lnTo>
                    <a:pt x="125564" y="82257"/>
                  </a:lnTo>
                  <a:lnTo>
                    <a:pt x="130695" y="82219"/>
                  </a:lnTo>
                  <a:lnTo>
                    <a:pt x="135712" y="81013"/>
                  </a:lnTo>
                  <a:lnTo>
                    <a:pt x="139128" y="78536"/>
                  </a:lnTo>
                  <a:close/>
                </a:path>
                <a:path w="478789" h="83185">
                  <a:moveTo>
                    <a:pt x="238683" y="80772"/>
                  </a:moveTo>
                  <a:lnTo>
                    <a:pt x="238366" y="23177"/>
                  </a:lnTo>
                  <a:lnTo>
                    <a:pt x="221665" y="23266"/>
                  </a:lnTo>
                  <a:lnTo>
                    <a:pt x="221894" y="62344"/>
                  </a:lnTo>
                  <a:lnTo>
                    <a:pt x="216344" y="67297"/>
                  </a:lnTo>
                  <a:lnTo>
                    <a:pt x="201256" y="67373"/>
                  </a:lnTo>
                  <a:lnTo>
                    <a:pt x="196951" y="63131"/>
                  </a:lnTo>
                  <a:lnTo>
                    <a:pt x="196723" y="23418"/>
                  </a:lnTo>
                  <a:lnTo>
                    <a:pt x="180022" y="23495"/>
                  </a:lnTo>
                  <a:lnTo>
                    <a:pt x="182079" y="67576"/>
                  </a:lnTo>
                  <a:lnTo>
                    <a:pt x="204978" y="81813"/>
                  </a:lnTo>
                  <a:lnTo>
                    <a:pt x="212039" y="81775"/>
                  </a:lnTo>
                  <a:lnTo>
                    <a:pt x="218452" y="79057"/>
                  </a:lnTo>
                  <a:lnTo>
                    <a:pt x="222808" y="74002"/>
                  </a:lnTo>
                  <a:lnTo>
                    <a:pt x="222846" y="80860"/>
                  </a:lnTo>
                  <a:lnTo>
                    <a:pt x="238683" y="80772"/>
                  </a:lnTo>
                  <a:close/>
                </a:path>
                <a:path w="478789" h="83185">
                  <a:moveTo>
                    <a:pt x="321818" y="37261"/>
                  </a:moveTo>
                  <a:lnTo>
                    <a:pt x="321729" y="21844"/>
                  </a:lnTo>
                  <a:lnTo>
                    <a:pt x="312851" y="21894"/>
                  </a:lnTo>
                  <a:lnTo>
                    <a:pt x="306019" y="24815"/>
                  </a:lnTo>
                  <a:lnTo>
                    <a:pt x="301980" y="30416"/>
                  </a:lnTo>
                  <a:lnTo>
                    <a:pt x="301929" y="22809"/>
                  </a:lnTo>
                  <a:lnTo>
                    <a:pt x="285991" y="22898"/>
                  </a:lnTo>
                  <a:lnTo>
                    <a:pt x="286308" y="80492"/>
                  </a:lnTo>
                  <a:lnTo>
                    <a:pt x="303009" y="80403"/>
                  </a:lnTo>
                  <a:lnTo>
                    <a:pt x="302793" y="42189"/>
                  </a:lnTo>
                  <a:lnTo>
                    <a:pt x="308864" y="37122"/>
                  </a:lnTo>
                  <a:lnTo>
                    <a:pt x="319354" y="37058"/>
                  </a:lnTo>
                  <a:lnTo>
                    <a:pt x="321818" y="37261"/>
                  </a:lnTo>
                  <a:close/>
                </a:path>
                <a:path w="478789" h="83185">
                  <a:moveTo>
                    <a:pt x="414743" y="79781"/>
                  </a:moveTo>
                  <a:lnTo>
                    <a:pt x="414705" y="72694"/>
                  </a:lnTo>
                  <a:lnTo>
                    <a:pt x="414693" y="69596"/>
                  </a:lnTo>
                  <a:lnTo>
                    <a:pt x="414616" y="55791"/>
                  </a:lnTo>
                  <a:lnTo>
                    <a:pt x="397941" y="22910"/>
                  </a:lnTo>
                  <a:lnTo>
                    <a:pt x="397941" y="61671"/>
                  </a:lnTo>
                  <a:lnTo>
                    <a:pt x="396049" y="66929"/>
                  </a:lnTo>
                  <a:lnTo>
                    <a:pt x="391248" y="69532"/>
                  </a:lnTo>
                  <a:lnTo>
                    <a:pt x="379793" y="69596"/>
                  </a:lnTo>
                  <a:lnTo>
                    <a:pt x="376250" y="66827"/>
                  </a:lnTo>
                  <a:lnTo>
                    <a:pt x="376199" y="58788"/>
                  </a:lnTo>
                  <a:lnTo>
                    <a:pt x="378637" y="55892"/>
                  </a:lnTo>
                  <a:lnTo>
                    <a:pt x="397916" y="55841"/>
                  </a:lnTo>
                  <a:lnTo>
                    <a:pt x="397941" y="61671"/>
                  </a:lnTo>
                  <a:lnTo>
                    <a:pt x="397941" y="22910"/>
                  </a:lnTo>
                  <a:lnTo>
                    <a:pt x="386689" y="21488"/>
                  </a:lnTo>
                  <a:lnTo>
                    <a:pt x="379831" y="21983"/>
                  </a:lnTo>
                  <a:lnTo>
                    <a:pt x="373214" y="23355"/>
                  </a:lnTo>
                  <a:lnTo>
                    <a:pt x="367131" y="25577"/>
                  </a:lnTo>
                  <a:lnTo>
                    <a:pt x="361899" y="28587"/>
                  </a:lnTo>
                  <a:lnTo>
                    <a:pt x="367957" y="40220"/>
                  </a:lnTo>
                  <a:lnTo>
                    <a:pt x="372110" y="36880"/>
                  </a:lnTo>
                  <a:lnTo>
                    <a:pt x="378421" y="34810"/>
                  </a:lnTo>
                  <a:lnTo>
                    <a:pt x="393547" y="34772"/>
                  </a:lnTo>
                  <a:lnTo>
                    <a:pt x="397814" y="38874"/>
                  </a:lnTo>
                  <a:lnTo>
                    <a:pt x="397852" y="46050"/>
                  </a:lnTo>
                  <a:lnTo>
                    <a:pt x="384581" y="46113"/>
                  </a:lnTo>
                  <a:lnTo>
                    <a:pt x="373329" y="47447"/>
                  </a:lnTo>
                  <a:lnTo>
                    <a:pt x="365671" y="51028"/>
                  </a:lnTo>
                  <a:lnTo>
                    <a:pt x="361315" y="56502"/>
                  </a:lnTo>
                  <a:lnTo>
                    <a:pt x="359956" y="63500"/>
                  </a:lnTo>
                  <a:lnTo>
                    <a:pt x="361467" y="70421"/>
                  </a:lnTo>
                  <a:lnTo>
                    <a:pt x="365734" y="75920"/>
                  </a:lnTo>
                  <a:lnTo>
                    <a:pt x="372516" y="79552"/>
                  </a:lnTo>
                  <a:lnTo>
                    <a:pt x="381558" y="80822"/>
                  </a:lnTo>
                  <a:lnTo>
                    <a:pt x="390017" y="80772"/>
                  </a:lnTo>
                  <a:lnTo>
                    <a:pt x="395998" y="77952"/>
                  </a:lnTo>
                  <a:lnTo>
                    <a:pt x="399072" y="72694"/>
                  </a:lnTo>
                  <a:lnTo>
                    <a:pt x="399122" y="79870"/>
                  </a:lnTo>
                  <a:lnTo>
                    <a:pt x="414743" y="79781"/>
                  </a:lnTo>
                  <a:close/>
                </a:path>
                <a:path w="478789" h="83185">
                  <a:moveTo>
                    <a:pt x="478650" y="79425"/>
                  </a:moveTo>
                  <a:lnTo>
                    <a:pt x="478205" y="0"/>
                  </a:lnTo>
                  <a:lnTo>
                    <a:pt x="461505" y="101"/>
                  </a:lnTo>
                  <a:lnTo>
                    <a:pt x="461949" y="79527"/>
                  </a:lnTo>
                  <a:lnTo>
                    <a:pt x="478650" y="79425"/>
                  </a:lnTo>
                  <a:close/>
                </a:path>
              </a:pathLst>
            </a:custGeom>
            <a:solidFill>
              <a:srgbClr val="D1CA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3705251" y="5713920"/>
              <a:ext cx="69138" cy="75323"/>
            </a:xfrm>
            <a:prstGeom prst="rect">
              <a:avLst/>
            </a:prstGeom>
            <a:blipFill>
              <a:blip r:embed="rId8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3818636" y="5708078"/>
              <a:ext cx="334645" cy="81280"/>
            </a:xfrm>
            <a:custGeom>
              <a:avLst/>
              <a:gdLst/>
              <a:ahLst/>
              <a:cxnLst/>
              <a:rect l="l" t="t" r="r" b="b"/>
              <a:pathLst>
                <a:path w="334645" h="81279">
                  <a:moveTo>
                    <a:pt x="60706" y="52895"/>
                  </a:moveTo>
                  <a:lnTo>
                    <a:pt x="60693" y="51612"/>
                  </a:lnTo>
                  <a:lnTo>
                    <a:pt x="59740" y="46609"/>
                  </a:lnTo>
                  <a:lnTo>
                    <a:pt x="58331" y="39154"/>
                  </a:lnTo>
                  <a:lnTo>
                    <a:pt x="55156" y="34505"/>
                  </a:lnTo>
                  <a:lnTo>
                    <a:pt x="51930" y="29794"/>
                  </a:lnTo>
                  <a:lnTo>
                    <a:pt x="44919" y="25476"/>
                  </a:lnTo>
                  <a:lnTo>
                    <a:pt x="44919" y="46443"/>
                  </a:lnTo>
                  <a:lnTo>
                    <a:pt x="16560" y="46609"/>
                  </a:lnTo>
                  <a:lnTo>
                    <a:pt x="17691" y="39217"/>
                  </a:lnTo>
                  <a:lnTo>
                    <a:pt x="23126" y="34594"/>
                  </a:lnTo>
                  <a:lnTo>
                    <a:pt x="38277" y="34556"/>
                  </a:lnTo>
                  <a:lnTo>
                    <a:pt x="43713" y="39179"/>
                  </a:lnTo>
                  <a:lnTo>
                    <a:pt x="44919" y="46443"/>
                  </a:lnTo>
                  <a:lnTo>
                    <a:pt x="44919" y="25476"/>
                  </a:lnTo>
                  <a:lnTo>
                    <a:pt x="42392" y="23914"/>
                  </a:lnTo>
                  <a:lnTo>
                    <a:pt x="30556" y="21920"/>
                  </a:lnTo>
                  <a:lnTo>
                    <a:pt x="18364" y="24193"/>
                  </a:lnTo>
                  <a:lnTo>
                    <a:pt x="8661" y="30403"/>
                  </a:lnTo>
                  <a:lnTo>
                    <a:pt x="2260" y="39827"/>
                  </a:lnTo>
                  <a:lnTo>
                    <a:pt x="0" y="51727"/>
                  </a:lnTo>
                  <a:lnTo>
                    <a:pt x="2400" y="63576"/>
                  </a:lnTo>
                  <a:lnTo>
                    <a:pt x="9080" y="72936"/>
                  </a:lnTo>
                  <a:lnTo>
                    <a:pt x="19481" y="79057"/>
                  </a:lnTo>
                  <a:lnTo>
                    <a:pt x="33020" y="81203"/>
                  </a:lnTo>
                  <a:lnTo>
                    <a:pt x="40360" y="80568"/>
                  </a:lnTo>
                  <a:lnTo>
                    <a:pt x="46786" y="78765"/>
                  </a:lnTo>
                  <a:lnTo>
                    <a:pt x="52260" y="75819"/>
                  </a:lnTo>
                  <a:lnTo>
                    <a:pt x="56743" y="71755"/>
                  </a:lnTo>
                  <a:lnTo>
                    <a:pt x="53111" y="67868"/>
                  </a:lnTo>
                  <a:lnTo>
                    <a:pt x="47790" y="62179"/>
                  </a:lnTo>
                  <a:lnTo>
                    <a:pt x="43853" y="65938"/>
                  </a:lnTo>
                  <a:lnTo>
                    <a:pt x="39484" y="67792"/>
                  </a:lnTo>
                  <a:lnTo>
                    <a:pt x="24599" y="67868"/>
                  </a:lnTo>
                  <a:lnTo>
                    <a:pt x="18478" y="63512"/>
                  </a:lnTo>
                  <a:lnTo>
                    <a:pt x="16827" y="56362"/>
                  </a:lnTo>
                  <a:lnTo>
                    <a:pt x="60401" y="56108"/>
                  </a:lnTo>
                  <a:lnTo>
                    <a:pt x="60490" y="54724"/>
                  </a:lnTo>
                  <a:lnTo>
                    <a:pt x="60706" y="52895"/>
                  </a:lnTo>
                  <a:close/>
                </a:path>
                <a:path w="334645" h="81279">
                  <a:moveTo>
                    <a:pt x="139611" y="36715"/>
                  </a:moveTo>
                  <a:lnTo>
                    <a:pt x="139522" y="21310"/>
                  </a:lnTo>
                  <a:lnTo>
                    <a:pt x="130644" y="21361"/>
                  </a:lnTo>
                  <a:lnTo>
                    <a:pt x="123799" y="24282"/>
                  </a:lnTo>
                  <a:lnTo>
                    <a:pt x="119761" y="29870"/>
                  </a:lnTo>
                  <a:lnTo>
                    <a:pt x="119722" y="22263"/>
                  </a:lnTo>
                  <a:lnTo>
                    <a:pt x="103784" y="22364"/>
                  </a:lnTo>
                  <a:lnTo>
                    <a:pt x="104101" y="79946"/>
                  </a:lnTo>
                  <a:lnTo>
                    <a:pt x="120789" y="79857"/>
                  </a:lnTo>
                  <a:lnTo>
                    <a:pt x="120586" y="41643"/>
                  </a:lnTo>
                  <a:lnTo>
                    <a:pt x="126657" y="36576"/>
                  </a:lnTo>
                  <a:lnTo>
                    <a:pt x="137147" y="36512"/>
                  </a:lnTo>
                  <a:lnTo>
                    <a:pt x="139611" y="36715"/>
                  </a:lnTo>
                  <a:close/>
                </a:path>
                <a:path w="334645" h="81279">
                  <a:moveTo>
                    <a:pt x="244475" y="50368"/>
                  </a:moveTo>
                  <a:lnTo>
                    <a:pt x="242189" y="38112"/>
                  </a:lnTo>
                  <a:lnTo>
                    <a:pt x="239852" y="34556"/>
                  </a:lnTo>
                  <a:lnTo>
                    <a:pt x="236067" y="28803"/>
                  </a:lnTo>
                  <a:lnTo>
                    <a:pt x="234721" y="27940"/>
                  </a:lnTo>
                  <a:lnTo>
                    <a:pt x="227609" y="23355"/>
                  </a:lnTo>
                  <a:lnTo>
                    <a:pt x="227609" y="60413"/>
                  </a:lnTo>
                  <a:lnTo>
                    <a:pt x="221335" y="66459"/>
                  </a:lnTo>
                  <a:lnTo>
                    <a:pt x="204622" y="66548"/>
                  </a:lnTo>
                  <a:lnTo>
                    <a:pt x="198272" y="60591"/>
                  </a:lnTo>
                  <a:lnTo>
                    <a:pt x="198170" y="40678"/>
                  </a:lnTo>
                  <a:lnTo>
                    <a:pt x="204457" y="34645"/>
                  </a:lnTo>
                  <a:lnTo>
                    <a:pt x="221183" y="34607"/>
                  </a:lnTo>
                  <a:lnTo>
                    <a:pt x="227495" y="40513"/>
                  </a:lnTo>
                  <a:lnTo>
                    <a:pt x="227609" y="60413"/>
                  </a:lnTo>
                  <a:lnTo>
                    <a:pt x="227609" y="23355"/>
                  </a:lnTo>
                  <a:lnTo>
                    <a:pt x="226923" y="22910"/>
                  </a:lnTo>
                  <a:lnTo>
                    <a:pt x="215620" y="20878"/>
                  </a:lnTo>
                  <a:lnTo>
                    <a:pt x="208445" y="20929"/>
                  </a:lnTo>
                  <a:lnTo>
                    <a:pt x="202565" y="23202"/>
                  </a:lnTo>
                  <a:lnTo>
                    <a:pt x="198310" y="27940"/>
                  </a:lnTo>
                  <a:lnTo>
                    <a:pt x="198158" y="0"/>
                  </a:lnTo>
                  <a:lnTo>
                    <a:pt x="181457" y="88"/>
                  </a:lnTo>
                  <a:lnTo>
                    <a:pt x="181902" y="79514"/>
                  </a:lnTo>
                  <a:lnTo>
                    <a:pt x="197853" y="79425"/>
                  </a:lnTo>
                  <a:lnTo>
                    <a:pt x="197815" y="72796"/>
                  </a:lnTo>
                  <a:lnTo>
                    <a:pt x="202018" y="77800"/>
                  </a:lnTo>
                  <a:lnTo>
                    <a:pt x="208241" y="80225"/>
                  </a:lnTo>
                  <a:lnTo>
                    <a:pt x="215950" y="80187"/>
                  </a:lnTo>
                  <a:lnTo>
                    <a:pt x="227241" y="78041"/>
                  </a:lnTo>
                  <a:lnTo>
                    <a:pt x="235153" y="72796"/>
                  </a:lnTo>
                  <a:lnTo>
                    <a:pt x="236308" y="72034"/>
                  </a:lnTo>
                  <a:lnTo>
                    <a:pt x="239826" y="66548"/>
                  </a:lnTo>
                  <a:lnTo>
                    <a:pt x="242328" y="62649"/>
                  </a:lnTo>
                  <a:lnTo>
                    <a:pt x="244475" y="50368"/>
                  </a:lnTo>
                  <a:close/>
                </a:path>
                <a:path w="334645" h="81279">
                  <a:moveTo>
                    <a:pt x="334340" y="61201"/>
                  </a:moveTo>
                  <a:lnTo>
                    <a:pt x="328828" y="49466"/>
                  </a:lnTo>
                  <a:lnTo>
                    <a:pt x="316852" y="44996"/>
                  </a:lnTo>
                  <a:lnTo>
                    <a:pt x="304876" y="42938"/>
                  </a:lnTo>
                  <a:lnTo>
                    <a:pt x="299427" y="38404"/>
                  </a:lnTo>
                  <a:lnTo>
                    <a:pt x="299402" y="35394"/>
                  </a:lnTo>
                  <a:lnTo>
                    <a:pt x="302602" y="33032"/>
                  </a:lnTo>
                  <a:lnTo>
                    <a:pt x="315341" y="32956"/>
                  </a:lnTo>
                  <a:lnTo>
                    <a:pt x="321017" y="33997"/>
                  </a:lnTo>
                  <a:lnTo>
                    <a:pt x="326707" y="37172"/>
                  </a:lnTo>
                  <a:lnTo>
                    <a:pt x="332206" y="25247"/>
                  </a:lnTo>
                  <a:lnTo>
                    <a:pt x="326732" y="22072"/>
                  </a:lnTo>
                  <a:lnTo>
                    <a:pt x="317944" y="20307"/>
                  </a:lnTo>
                  <a:lnTo>
                    <a:pt x="310032" y="20358"/>
                  </a:lnTo>
                  <a:lnTo>
                    <a:pt x="298780" y="21793"/>
                  </a:lnTo>
                  <a:lnTo>
                    <a:pt x="290423" y="25679"/>
                  </a:lnTo>
                  <a:lnTo>
                    <a:pt x="285229" y="31610"/>
                  </a:lnTo>
                  <a:lnTo>
                    <a:pt x="283476" y="39128"/>
                  </a:lnTo>
                  <a:lnTo>
                    <a:pt x="288963" y="51054"/>
                  </a:lnTo>
                  <a:lnTo>
                    <a:pt x="300951" y="55537"/>
                  </a:lnTo>
                  <a:lnTo>
                    <a:pt x="312928" y="57467"/>
                  </a:lnTo>
                  <a:lnTo>
                    <a:pt x="318389" y="61722"/>
                  </a:lnTo>
                  <a:lnTo>
                    <a:pt x="318414" y="64935"/>
                  </a:lnTo>
                  <a:lnTo>
                    <a:pt x="315518" y="66979"/>
                  </a:lnTo>
                  <a:lnTo>
                    <a:pt x="300748" y="67068"/>
                  </a:lnTo>
                  <a:lnTo>
                    <a:pt x="292925" y="64871"/>
                  </a:lnTo>
                  <a:lnTo>
                    <a:pt x="287782" y="61582"/>
                  </a:lnTo>
                  <a:lnTo>
                    <a:pt x="282270" y="73596"/>
                  </a:lnTo>
                  <a:lnTo>
                    <a:pt x="287070" y="76034"/>
                  </a:lnTo>
                  <a:lnTo>
                    <a:pt x="293116" y="77978"/>
                  </a:lnTo>
                  <a:lnTo>
                    <a:pt x="299986" y="79248"/>
                  </a:lnTo>
                  <a:lnTo>
                    <a:pt x="307251" y="79679"/>
                  </a:lnTo>
                  <a:lnTo>
                    <a:pt x="318757" y="78257"/>
                  </a:lnTo>
                  <a:lnTo>
                    <a:pt x="327279" y="74422"/>
                  </a:lnTo>
                  <a:lnTo>
                    <a:pt x="332549" y="68605"/>
                  </a:lnTo>
                  <a:lnTo>
                    <a:pt x="334340" y="61201"/>
                  </a:lnTo>
                  <a:close/>
                </a:path>
              </a:pathLst>
            </a:custGeom>
            <a:solidFill>
              <a:srgbClr val="D1CA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8" name="object 358"/>
          <p:cNvSpPr txBox="1"/>
          <p:nvPr/>
        </p:nvSpPr>
        <p:spPr>
          <a:xfrm>
            <a:off x="6685726" y="4170089"/>
            <a:ext cx="1263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D1CAC7"/>
                </a:solidFill>
                <a:latin typeface="Brandon Grotesque Medium"/>
                <a:cs typeface="Brandon Grotesque Medium"/>
              </a:rPr>
              <a:t>A</a:t>
            </a:r>
            <a:endParaRPr sz="1200">
              <a:latin typeface="Brandon Grotesque Medium"/>
              <a:cs typeface="Brandon Grotesque Medium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6685726" y="5216010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D1CAC7"/>
                </a:solidFill>
                <a:latin typeface="Brandon Grotesque Medium"/>
                <a:cs typeface="Brandon Grotesque Medium"/>
              </a:rPr>
              <a:t>B</a:t>
            </a:r>
            <a:endParaRPr sz="1200">
              <a:latin typeface="Brandon Grotesque Medium"/>
              <a:cs typeface="Brandon Grotesque Medium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2436421" y="2432050"/>
            <a:ext cx="2987040" cy="815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8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THE </a:t>
            </a:r>
            <a:r>
              <a:rPr sz="2400" b="0" spc="9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LOWEST</a:t>
            </a:r>
            <a:r>
              <a:rPr sz="2400" b="0" spc="32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2400" b="0" spc="12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PRICE</a:t>
            </a:r>
            <a:endParaRPr sz="2400">
              <a:latin typeface="Brandon Grotesque Regular"/>
              <a:cs typeface="Brandon Grotesque Regular"/>
            </a:endParaRPr>
          </a:p>
          <a:p>
            <a:pPr marL="334645">
              <a:lnSpc>
                <a:spcPct val="100000"/>
              </a:lnSpc>
              <a:spcBef>
                <a:spcPts val="1545"/>
              </a:spcBef>
            </a:pPr>
            <a:r>
              <a:rPr sz="1500" b="0" spc="6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OFFER EXPIRES</a:t>
            </a:r>
            <a:r>
              <a:rPr sz="1500" b="0" spc="220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 </a:t>
            </a:r>
            <a:r>
              <a:rPr sz="1500" b="0" spc="75" dirty="0">
                <a:solidFill>
                  <a:srgbClr val="D1CAC7"/>
                </a:solidFill>
                <a:latin typeface="Brandon Grotesque Regular"/>
                <a:cs typeface="Brandon Grotesque Regular"/>
              </a:rPr>
              <a:t>2/28/21</a:t>
            </a:r>
            <a:endParaRPr sz="1500">
              <a:latin typeface="Brandon Grotesque Regular"/>
              <a:cs typeface="Brandon Grotesque Regular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454633" y="9067899"/>
            <a:ext cx="4981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5" dirty="0">
                <a:solidFill>
                  <a:srgbClr val="FFFFFF"/>
                </a:solidFill>
                <a:latin typeface="Brandon Grotesque Bold"/>
                <a:cs typeface="Brandon Grotesque Bold"/>
              </a:rPr>
              <a:t>MENTION PROMO </a:t>
            </a:r>
            <a:r>
              <a:rPr sz="900" b="1" spc="-30" dirty="0">
                <a:solidFill>
                  <a:srgbClr val="FFFFFF"/>
                </a:solidFill>
                <a:latin typeface="Brandon Grotesque Bold"/>
                <a:cs typeface="Brandon Grotesque Bold"/>
              </a:rPr>
              <a:t>CODE: </a:t>
            </a:r>
            <a:r>
              <a:rPr sz="900" b="1" spc="-25" dirty="0">
                <a:solidFill>
                  <a:srgbClr val="FFFFFF"/>
                </a:solidFill>
                <a:latin typeface="Brandon Grotesque Bold"/>
                <a:cs typeface="Brandon Grotesque Bold"/>
              </a:rPr>
              <a:t>CLEAN300 OR CLEAN344</a:t>
            </a:r>
            <a:endParaRPr sz="900">
              <a:latin typeface="Brandon Grotesque Bold"/>
              <a:cs typeface="Brandon Grotesque Bold"/>
            </a:endParaRPr>
          </a:p>
          <a:p>
            <a:pPr marL="12700" marR="5080">
              <a:lnSpc>
                <a:spcPct val="100000"/>
              </a:lnSpc>
            </a:pP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Good through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2/28/21. 1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Color silkscreen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setup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$15. Optional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full color imprints available, additional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charges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and 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restrictions apply.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FREE </a:t>
            </a:r>
            <a:r>
              <a:rPr sz="900" b="0" spc="-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24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hour rush service available,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restrictions apply. Standard production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is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five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business  days. FOB MA. All pricing in USD and subject to change. </a:t>
            </a:r>
            <a:r>
              <a:rPr sz="900" b="0" spc="-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Complete product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information available</a:t>
            </a:r>
            <a:r>
              <a:rPr sz="900" b="0" spc="-2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9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online.</a:t>
            </a:r>
            <a:endParaRPr sz="900">
              <a:latin typeface="Brandon Grotesque Regular"/>
              <a:cs typeface="Brandon Grotesque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2" ma:contentTypeDescription="Create a new document." ma:contentTypeScope="" ma:versionID="864c0d8da16c6441e6dfef2979024487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dbd76191f25ccab3de1980e2f1234768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E978E8-2D43-49B1-A911-52BCD564A59C}"/>
</file>

<file path=customXml/itemProps2.xml><?xml version="1.0" encoding="utf-8"?>
<ds:datastoreItem xmlns:ds="http://schemas.openxmlformats.org/officeDocument/2006/customXml" ds:itemID="{1D790FB4-97E5-48A8-AC5F-C842C8FFB536}"/>
</file>

<file path=customXml/itemProps3.xml><?xml version="1.0" encoding="utf-8"?>
<ds:datastoreItem xmlns:ds="http://schemas.openxmlformats.org/officeDocument/2006/customXml" ds:itemID="{592805F5-D47F-4CCD-9AA3-F98D3A734B3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Avenir</vt:lpstr>
      <vt:lpstr>Brandon Grotesque Black</vt:lpstr>
      <vt:lpstr>Brandon Grotesque Bold</vt:lpstr>
      <vt:lpstr>Brandon Grotesque Light</vt:lpstr>
      <vt:lpstr>Brandon Grotesque Medium</vt:lpstr>
      <vt:lpstr>Brandon Grotesque Regular</vt:lpstr>
      <vt:lpstr>Calibri</vt:lpstr>
      <vt:lpstr>Office Theme</vt:lpstr>
      <vt:lpstr>2 PROMO DEALS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Unbranded_2_Deals_Holiday_300_344</dc:title>
  <cp:lastModifiedBy>Thomas Spirito</cp:lastModifiedBy>
  <cp:revision>1</cp:revision>
  <dcterms:created xsi:type="dcterms:W3CDTF">2020-12-04T18:46:39Z</dcterms:created>
  <dcterms:modified xsi:type="dcterms:W3CDTF">2020-12-04T18:47:02Z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2020-12-04T00:00:00Z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2020-12-04T00:00:00Z</vt:filetime>
  </property>
  <property fmtid="{D5CDD505-2E9C-101B-9397-08002B2CF9AE}" pid="5" name="ContentTypeId">
    <vt:lpwstr>0x010100EFFB0F71639D48448B8E76610D94F0EE</vt:lpwstr>
  </property>
</Properties>
</file>