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8686800" cy="10401300"/>
  <p:notesSz cx="8686800" cy="10401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9"/>
  </p:normalViewPr>
  <p:slideViewPr>
    <p:cSldViewPr>
      <p:cViewPr>
        <p:scale>
          <a:sx n="125" d="100"/>
          <a:sy n="125" d="100"/>
        </p:scale>
        <p:origin x="1424" y="-33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51510" y="3224403"/>
            <a:ext cx="7383780" cy="21842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03020" y="5824728"/>
            <a:ext cx="6080760" cy="2600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34340" y="2392299"/>
            <a:ext cx="3778758" cy="68648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473702" y="2392299"/>
            <a:ext cx="3778758" cy="68648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153" y="0"/>
            <a:ext cx="8678646" cy="103850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4340" y="416052"/>
            <a:ext cx="7818120" cy="1664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4340" y="2392299"/>
            <a:ext cx="7818120" cy="68648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953512" y="9673209"/>
            <a:ext cx="2779776" cy="520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34340" y="9673209"/>
            <a:ext cx="1997964" cy="520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254496" y="9673209"/>
            <a:ext cx="1997964" cy="520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900" y="8094984"/>
            <a:ext cx="57708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spc="-15" dirty="0">
                <a:latin typeface="Brandon Grotesque Regular"/>
                <a:cs typeface="Brandon Grotesque Regular"/>
              </a:rPr>
              <a:t>Tabellone </a:t>
            </a:r>
            <a:r>
              <a:rPr sz="1200" b="0" dirty="0">
                <a:latin typeface="Brandon Grotesque Regular"/>
                <a:cs typeface="Brandon Grotesque Regular"/>
              </a:rPr>
              <a:t>is </a:t>
            </a:r>
            <a:r>
              <a:rPr sz="1200" b="0" spc="-5" dirty="0">
                <a:latin typeface="Brandon Grotesque Regular"/>
                <a:cs typeface="Brandon Grotesque Regular"/>
              </a:rPr>
              <a:t>Italian </a:t>
            </a:r>
            <a:r>
              <a:rPr sz="1200" b="0" dirty="0">
                <a:latin typeface="Brandon Grotesque Regular"/>
                <a:cs typeface="Brandon Grotesque Regular"/>
              </a:rPr>
              <a:t>for billboard and with these imprint sizes </a:t>
            </a:r>
            <a:r>
              <a:rPr sz="1200" b="0" spc="-5" dirty="0">
                <a:latin typeface="Brandon Grotesque Regular"/>
                <a:cs typeface="Brandon Grotesque Regular"/>
              </a:rPr>
              <a:t>you’ll </a:t>
            </a:r>
            <a:r>
              <a:rPr sz="1200" b="0" dirty="0">
                <a:latin typeface="Brandon Grotesque Regular"/>
                <a:cs typeface="Brandon Grotesque Regular"/>
              </a:rPr>
              <a:t>see</a:t>
            </a:r>
            <a:r>
              <a:rPr sz="1200" b="0" spc="20" dirty="0">
                <a:latin typeface="Brandon Grotesque Regular"/>
                <a:cs typeface="Brandon Grotesque Regular"/>
              </a:rPr>
              <a:t> </a:t>
            </a:r>
            <a:r>
              <a:rPr sz="1200" b="0" spc="-5" dirty="0">
                <a:latin typeface="Brandon Grotesque Regular"/>
                <a:cs typeface="Brandon Grotesque Regular"/>
              </a:rPr>
              <a:t>why!</a:t>
            </a:r>
            <a:endParaRPr sz="1200">
              <a:latin typeface="Brandon Grotesque Regular"/>
              <a:cs typeface="Brandon Grotesque Regular"/>
            </a:endParaRPr>
          </a:p>
          <a:p>
            <a:pPr marL="12700">
              <a:lnSpc>
                <a:spcPct val="100000"/>
              </a:lnSpc>
            </a:pPr>
            <a:r>
              <a:rPr sz="1200" b="0" spc="-35" dirty="0">
                <a:latin typeface="Brandon Grotesque Regular"/>
                <a:cs typeface="Brandon Grotesque Regular"/>
              </a:rPr>
              <a:t>Your </a:t>
            </a:r>
            <a:r>
              <a:rPr sz="1200" b="0" dirty="0">
                <a:latin typeface="Brandon Grotesque Regular"/>
                <a:cs typeface="Brandon Grotesque Regular"/>
              </a:rPr>
              <a:t>full color imprint </a:t>
            </a:r>
            <a:r>
              <a:rPr sz="1200" b="0" spc="-5" dirty="0">
                <a:latin typeface="Brandon Grotesque Regular"/>
                <a:cs typeface="Brandon Grotesque Regular"/>
              </a:rPr>
              <a:t>makes </a:t>
            </a:r>
            <a:r>
              <a:rPr sz="1200" b="0" dirty="0">
                <a:latin typeface="Brandon Grotesque Regular"/>
                <a:cs typeface="Brandon Grotesque Regular"/>
              </a:rPr>
              <a:t>a big </a:t>
            </a:r>
            <a:r>
              <a:rPr sz="1200" b="0" spc="-5" dirty="0">
                <a:latin typeface="Brandon Grotesque Regular"/>
                <a:cs typeface="Brandon Grotesque Regular"/>
              </a:rPr>
              <a:t>impression </a:t>
            </a:r>
            <a:r>
              <a:rPr sz="1200" b="0" dirty="0">
                <a:latin typeface="Brandon Grotesque Regular"/>
                <a:cs typeface="Brandon Grotesque Regular"/>
              </a:rPr>
              <a:t>with this giftable pen and </a:t>
            </a:r>
            <a:r>
              <a:rPr sz="1200" b="0" spc="-5" dirty="0">
                <a:latin typeface="Brandon Grotesque Regular"/>
                <a:cs typeface="Brandon Grotesque Regular"/>
              </a:rPr>
              <a:t>box</a:t>
            </a:r>
            <a:r>
              <a:rPr sz="1200" b="0" spc="35" dirty="0">
                <a:latin typeface="Brandon Grotesque Regular"/>
                <a:cs typeface="Brandon Grotesque Regular"/>
              </a:rPr>
              <a:t> </a:t>
            </a:r>
            <a:r>
              <a:rPr sz="1200" b="0" dirty="0">
                <a:latin typeface="Brandon Grotesque Regular"/>
                <a:cs typeface="Brandon Grotesque Regular"/>
              </a:rPr>
              <a:t>set.</a:t>
            </a:r>
            <a:endParaRPr sz="1200">
              <a:latin typeface="Brandon Grotesque Regular"/>
              <a:cs typeface="Brandon Grotesque Regular"/>
            </a:endParaRPr>
          </a:p>
          <a:p>
            <a:pPr marL="12700">
              <a:lnSpc>
                <a:spcPct val="100000"/>
              </a:lnSpc>
            </a:pPr>
            <a:r>
              <a:rPr sz="1200" b="0" dirty="0">
                <a:latin typeface="Brandon Grotesque Regular"/>
                <a:cs typeface="Brandon Grotesque Regular"/>
              </a:rPr>
              <a:t>Lid, interior and pen all come with your edge to edge custom imprint for so many colorful</a:t>
            </a:r>
            <a:r>
              <a:rPr sz="1200" b="0" spc="-100" dirty="0">
                <a:latin typeface="Brandon Grotesque Regular"/>
                <a:cs typeface="Brandon Grotesque Regular"/>
              </a:rPr>
              <a:t> </a:t>
            </a:r>
            <a:r>
              <a:rPr sz="1200" b="0" dirty="0">
                <a:latin typeface="Brandon Grotesque Regular"/>
                <a:cs typeface="Brandon Grotesque Regular"/>
              </a:rPr>
              <a:t>options.</a:t>
            </a:r>
            <a:endParaRPr sz="1200">
              <a:latin typeface="Brandon Grotesque Regular"/>
              <a:cs typeface="Brandon Grotesque Regula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9900" y="9490707"/>
            <a:ext cx="502094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0" spc="-5" dirty="0">
                <a:latin typeface="Brandon Grotesque Regular"/>
                <a:cs typeface="Brandon Grotesque Regular"/>
              </a:rPr>
              <a:t>Disclaimer:</a:t>
            </a:r>
            <a:endParaRPr sz="900" dirty="0">
              <a:latin typeface="Brandon Grotesque Regular"/>
              <a:cs typeface="Brandon Grotesque Regular"/>
            </a:endParaRPr>
          </a:p>
          <a:p>
            <a:pPr marL="12700" marR="5080" indent="-635">
              <a:lnSpc>
                <a:spcPct val="100000"/>
              </a:lnSpc>
            </a:pPr>
            <a:r>
              <a:rPr sz="900" b="0" spc="-5" dirty="0">
                <a:latin typeface="Brandon Grotesque Regular"/>
                <a:cs typeface="Brandon Grotesque Regular"/>
              </a:rPr>
              <a:t>Good through 12/31/2020. Standard </a:t>
            </a:r>
            <a:r>
              <a:rPr sz="900" b="0" dirty="0">
                <a:latin typeface="Brandon Grotesque Regular"/>
                <a:cs typeface="Brandon Grotesque Regular"/>
              </a:rPr>
              <a:t>full color imprint. 2 </a:t>
            </a:r>
            <a:r>
              <a:rPr sz="900" b="0" spc="-10" dirty="0">
                <a:latin typeface="Brandon Grotesque Regular"/>
                <a:cs typeface="Brandon Grotesque Regular"/>
              </a:rPr>
              <a:t>Full </a:t>
            </a:r>
            <a:r>
              <a:rPr sz="900" b="0" spc="-5" dirty="0">
                <a:latin typeface="Brandon Grotesque Regular"/>
                <a:cs typeface="Brandon Grotesque Regular"/>
              </a:rPr>
              <a:t>Color </a:t>
            </a:r>
            <a:r>
              <a:rPr sz="900" b="0" dirty="0">
                <a:latin typeface="Brandon Grotesque Regular"/>
                <a:cs typeface="Brandon Grotesque Regular"/>
              </a:rPr>
              <a:t>Setup </a:t>
            </a:r>
            <a:r>
              <a:rPr sz="900" b="0" spc="-5" dirty="0">
                <a:latin typeface="Brandon Grotesque Regular"/>
                <a:cs typeface="Brandon Grotesque Regular"/>
              </a:rPr>
              <a:t>Charges Apply. Standard production </a:t>
            </a:r>
            <a:r>
              <a:rPr sz="900" b="0" dirty="0">
                <a:latin typeface="Brandon Grotesque Regular"/>
                <a:cs typeface="Brandon Grotesque Regular"/>
              </a:rPr>
              <a:t>is  </a:t>
            </a:r>
            <a:r>
              <a:rPr sz="900" b="0" spc="-5" dirty="0">
                <a:latin typeface="Brandon Grotesque Regular"/>
                <a:cs typeface="Brandon Grotesque Regular"/>
              </a:rPr>
              <a:t>five </a:t>
            </a:r>
            <a:r>
              <a:rPr sz="900" b="0" dirty="0">
                <a:latin typeface="Brandon Grotesque Regular"/>
                <a:cs typeface="Brandon Grotesque Regular"/>
              </a:rPr>
              <a:t>business days. FOB MA. All pricing in USD and subject to change. </a:t>
            </a:r>
            <a:r>
              <a:rPr sz="900" b="0" spc="-5" dirty="0">
                <a:latin typeface="Brandon Grotesque Regular"/>
                <a:cs typeface="Brandon Grotesque Regular"/>
              </a:rPr>
              <a:t>Complete product </a:t>
            </a:r>
            <a:r>
              <a:rPr sz="900" b="0" dirty="0">
                <a:latin typeface="Brandon Grotesque Regular"/>
                <a:cs typeface="Brandon Grotesque Regular"/>
              </a:rPr>
              <a:t>information</a:t>
            </a:r>
            <a:r>
              <a:rPr sz="900" b="0" spc="-15" dirty="0">
                <a:latin typeface="Brandon Grotesque Regular"/>
                <a:cs typeface="Brandon Grotesque Regular"/>
              </a:rPr>
              <a:t> </a:t>
            </a:r>
            <a:r>
              <a:rPr sz="900" b="0">
                <a:latin typeface="Brandon Grotesque Regular"/>
                <a:cs typeface="Brandon Grotesque Regular"/>
              </a:rPr>
              <a:t>available</a:t>
            </a:r>
            <a:r>
              <a:rPr lang="en-US" sz="900" b="0">
                <a:latin typeface="Brandon Grotesque Regular"/>
                <a:cs typeface="Brandon Grotesque Regular"/>
              </a:rPr>
              <a:t> online</a:t>
            </a:r>
            <a:r>
              <a:rPr sz="900" b="0">
                <a:latin typeface="Brandon Grotesque Regular"/>
                <a:cs typeface="Brandon Grotesque Regular"/>
              </a:rPr>
              <a:t>.</a:t>
            </a:r>
            <a:endParaRPr sz="900">
              <a:latin typeface="Brandon Grotesque Regular"/>
              <a:cs typeface="Brandon Grotesque Regular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35380" y="6219548"/>
            <a:ext cx="2456180" cy="850900"/>
            <a:chOff x="735380" y="6219548"/>
            <a:chExt cx="2456180" cy="850900"/>
          </a:xfrm>
        </p:grpSpPr>
        <p:sp>
          <p:nvSpPr>
            <p:cNvPr id="5" name="object 5"/>
            <p:cNvSpPr/>
            <p:nvPr/>
          </p:nvSpPr>
          <p:spPr>
            <a:xfrm>
              <a:off x="735380" y="6219548"/>
              <a:ext cx="2455913" cy="1201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47023" y="6941795"/>
              <a:ext cx="530225" cy="128905"/>
            </a:xfrm>
            <a:custGeom>
              <a:avLst/>
              <a:gdLst/>
              <a:ahLst/>
              <a:cxnLst/>
              <a:rect l="l" t="t" r="r" b="b"/>
              <a:pathLst>
                <a:path w="530225" h="128904">
                  <a:moveTo>
                    <a:pt x="444512" y="70078"/>
                  </a:moveTo>
                  <a:lnTo>
                    <a:pt x="427253" y="70078"/>
                  </a:lnTo>
                  <a:lnTo>
                    <a:pt x="427253" y="124879"/>
                  </a:lnTo>
                  <a:lnTo>
                    <a:pt x="428853" y="126479"/>
                  </a:lnTo>
                  <a:lnTo>
                    <a:pt x="442912" y="126479"/>
                  </a:lnTo>
                  <a:lnTo>
                    <a:pt x="444512" y="124879"/>
                  </a:lnTo>
                  <a:lnTo>
                    <a:pt x="444512" y="70078"/>
                  </a:lnTo>
                  <a:close/>
                </a:path>
                <a:path w="530225" h="128904">
                  <a:moveTo>
                    <a:pt x="495388" y="70078"/>
                  </a:moveTo>
                  <a:lnTo>
                    <a:pt x="478129" y="70078"/>
                  </a:lnTo>
                  <a:lnTo>
                    <a:pt x="478129" y="124879"/>
                  </a:lnTo>
                  <a:lnTo>
                    <a:pt x="479729" y="126479"/>
                  </a:lnTo>
                  <a:lnTo>
                    <a:pt x="493788" y="126479"/>
                  </a:lnTo>
                  <a:lnTo>
                    <a:pt x="495388" y="124879"/>
                  </a:lnTo>
                  <a:lnTo>
                    <a:pt x="495388" y="70078"/>
                  </a:lnTo>
                  <a:close/>
                </a:path>
                <a:path w="530225" h="128904">
                  <a:moveTo>
                    <a:pt x="516559" y="55321"/>
                  </a:moveTo>
                  <a:lnTo>
                    <a:pt x="416750" y="55321"/>
                  </a:lnTo>
                  <a:lnTo>
                    <a:pt x="415340" y="56743"/>
                  </a:lnTo>
                  <a:lnTo>
                    <a:pt x="415340" y="68478"/>
                  </a:lnTo>
                  <a:lnTo>
                    <a:pt x="416750" y="70078"/>
                  </a:lnTo>
                  <a:lnTo>
                    <a:pt x="516559" y="70078"/>
                  </a:lnTo>
                  <a:lnTo>
                    <a:pt x="517982" y="68478"/>
                  </a:lnTo>
                  <a:lnTo>
                    <a:pt x="517982" y="56743"/>
                  </a:lnTo>
                  <a:lnTo>
                    <a:pt x="516559" y="55321"/>
                  </a:lnTo>
                  <a:close/>
                </a:path>
                <a:path w="530225" h="128904">
                  <a:moveTo>
                    <a:pt x="474395" y="1955"/>
                  </a:moveTo>
                  <a:lnTo>
                    <a:pt x="462114" y="1955"/>
                  </a:lnTo>
                  <a:lnTo>
                    <a:pt x="448866" y="4059"/>
                  </a:lnTo>
                  <a:lnTo>
                    <a:pt x="437749" y="10514"/>
                  </a:lnTo>
                  <a:lnTo>
                    <a:pt x="430100" y="21538"/>
                  </a:lnTo>
                  <a:lnTo>
                    <a:pt x="427253" y="37350"/>
                  </a:lnTo>
                  <a:lnTo>
                    <a:pt x="427253" y="55321"/>
                  </a:lnTo>
                  <a:lnTo>
                    <a:pt x="444512" y="55321"/>
                  </a:lnTo>
                  <a:lnTo>
                    <a:pt x="444512" y="37350"/>
                  </a:lnTo>
                  <a:lnTo>
                    <a:pt x="446021" y="28313"/>
                  </a:lnTo>
                  <a:lnTo>
                    <a:pt x="450046" y="22126"/>
                  </a:lnTo>
                  <a:lnTo>
                    <a:pt x="455839" y="18573"/>
                  </a:lnTo>
                  <a:lnTo>
                    <a:pt x="462648" y="17437"/>
                  </a:lnTo>
                  <a:lnTo>
                    <a:pt x="499165" y="17437"/>
                  </a:lnTo>
                  <a:lnTo>
                    <a:pt x="500900" y="15646"/>
                  </a:lnTo>
                  <a:lnTo>
                    <a:pt x="526990" y="15646"/>
                  </a:lnTo>
                  <a:lnTo>
                    <a:pt x="529361" y="11379"/>
                  </a:lnTo>
                  <a:lnTo>
                    <a:pt x="530072" y="10134"/>
                  </a:lnTo>
                  <a:lnTo>
                    <a:pt x="530017" y="9588"/>
                  </a:lnTo>
                  <a:lnTo>
                    <a:pt x="485952" y="9588"/>
                  </a:lnTo>
                  <a:lnTo>
                    <a:pt x="482041" y="6578"/>
                  </a:lnTo>
                  <a:lnTo>
                    <a:pt x="474395" y="1955"/>
                  </a:lnTo>
                  <a:close/>
                </a:path>
                <a:path w="530225" h="128904">
                  <a:moveTo>
                    <a:pt x="499165" y="17437"/>
                  </a:moveTo>
                  <a:lnTo>
                    <a:pt x="470128" y="17437"/>
                  </a:lnTo>
                  <a:lnTo>
                    <a:pt x="476707" y="21170"/>
                  </a:lnTo>
                  <a:lnTo>
                    <a:pt x="479196" y="23837"/>
                  </a:lnTo>
                  <a:lnTo>
                    <a:pt x="478485" y="26682"/>
                  </a:lnTo>
                  <a:lnTo>
                    <a:pt x="478129" y="29883"/>
                  </a:lnTo>
                  <a:lnTo>
                    <a:pt x="478129" y="55321"/>
                  </a:lnTo>
                  <a:lnTo>
                    <a:pt x="495388" y="55321"/>
                  </a:lnTo>
                  <a:lnTo>
                    <a:pt x="495388" y="21336"/>
                  </a:lnTo>
                  <a:lnTo>
                    <a:pt x="499165" y="17437"/>
                  </a:lnTo>
                  <a:close/>
                </a:path>
                <a:path w="530225" h="128904">
                  <a:moveTo>
                    <a:pt x="526990" y="15646"/>
                  </a:moveTo>
                  <a:lnTo>
                    <a:pt x="513003" y="15646"/>
                  </a:lnTo>
                  <a:lnTo>
                    <a:pt x="518160" y="18313"/>
                  </a:lnTo>
                  <a:lnTo>
                    <a:pt x="522249" y="21170"/>
                  </a:lnTo>
                  <a:lnTo>
                    <a:pt x="524027" y="20980"/>
                  </a:lnTo>
                  <a:lnTo>
                    <a:pt x="526990" y="15646"/>
                  </a:lnTo>
                  <a:close/>
                </a:path>
                <a:path w="530225" h="128904">
                  <a:moveTo>
                    <a:pt x="517982" y="165"/>
                  </a:moveTo>
                  <a:lnTo>
                    <a:pt x="499300" y="165"/>
                  </a:lnTo>
                  <a:lnTo>
                    <a:pt x="491477" y="3365"/>
                  </a:lnTo>
                  <a:lnTo>
                    <a:pt x="485952" y="9588"/>
                  </a:lnTo>
                  <a:lnTo>
                    <a:pt x="530017" y="9588"/>
                  </a:lnTo>
                  <a:lnTo>
                    <a:pt x="529894" y="8356"/>
                  </a:lnTo>
                  <a:lnTo>
                    <a:pt x="528650" y="7289"/>
                  </a:lnTo>
                  <a:lnTo>
                    <a:pt x="525449" y="4445"/>
                  </a:lnTo>
                  <a:lnTo>
                    <a:pt x="517982" y="165"/>
                  </a:lnTo>
                  <a:close/>
                </a:path>
                <a:path w="530225" h="128904">
                  <a:moveTo>
                    <a:pt x="368058" y="53530"/>
                  </a:moveTo>
                  <a:lnTo>
                    <a:pt x="354036" y="56513"/>
                  </a:lnTo>
                  <a:lnTo>
                    <a:pt x="342615" y="64584"/>
                  </a:lnTo>
                  <a:lnTo>
                    <a:pt x="334931" y="76424"/>
                  </a:lnTo>
                  <a:lnTo>
                    <a:pt x="332117" y="90716"/>
                  </a:lnTo>
                  <a:lnTo>
                    <a:pt x="334931" y="105213"/>
                  </a:lnTo>
                  <a:lnTo>
                    <a:pt x="342615" y="117159"/>
                  </a:lnTo>
                  <a:lnTo>
                    <a:pt x="354036" y="125268"/>
                  </a:lnTo>
                  <a:lnTo>
                    <a:pt x="368058" y="128257"/>
                  </a:lnTo>
                  <a:lnTo>
                    <a:pt x="382080" y="125268"/>
                  </a:lnTo>
                  <a:lnTo>
                    <a:pt x="393501" y="117159"/>
                  </a:lnTo>
                  <a:lnTo>
                    <a:pt x="396206" y="112953"/>
                  </a:lnTo>
                  <a:lnTo>
                    <a:pt x="368058" y="112953"/>
                  </a:lnTo>
                  <a:lnTo>
                    <a:pt x="360191" y="111206"/>
                  </a:lnTo>
                  <a:lnTo>
                    <a:pt x="353806" y="106440"/>
                  </a:lnTo>
                  <a:lnTo>
                    <a:pt x="349520" y="99371"/>
                  </a:lnTo>
                  <a:lnTo>
                    <a:pt x="347954" y="90716"/>
                  </a:lnTo>
                  <a:lnTo>
                    <a:pt x="349520" y="82299"/>
                  </a:lnTo>
                  <a:lnTo>
                    <a:pt x="353806" y="75396"/>
                  </a:lnTo>
                  <a:lnTo>
                    <a:pt x="360191" y="70727"/>
                  </a:lnTo>
                  <a:lnTo>
                    <a:pt x="368058" y="69011"/>
                  </a:lnTo>
                  <a:lnTo>
                    <a:pt x="396375" y="69011"/>
                  </a:lnTo>
                  <a:lnTo>
                    <a:pt x="393501" y="64584"/>
                  </a:lnTo>
                  <a:lnTo>
                    <a:pt x="382080" y="56513"/>
                  </a:lnTo>
                  <a:lnTo>
                    <a:pt x="368058" y="53530"/>
                  </a:lnTo>
                  <a:close/>
                </a:path>
                <a:path w="530225" h="128904">
                  <a:moveTo>
                    <a:pt x="396375" y="69011"/>
                  </a:moveTo>
                  <a:lnTo>
                    <a:pt x="368058" y="69011"/>
                  </a:lnTo>
                  <a:lnTo>
                    <a:pt x="375925" y="70727"/>
                  </a:lnTo>
                  <a:lnTo>
                    <a:pt x="382311" y="75396"/>
                  </a:lnTo>
                  <a:lnTo>
                    <a:pt x="386596" y="82299"/>
                  </a:lnTo>
                  <a:lnTo>
                    <a:pt x="388162" y="90716"/>
                  </a:lnTo>
                  <a:lnTo>
                    <a:pt x="386596" y="99371"/>
                  </a:lnTo>
                  <a:lnTo>
                    <a:pt x="382311" y="106440"/>
                  </a:lnTo>
                  <a:lnTo>
                    <a:pt x="375925" y="111206"/>
                  </a:lnTo>
                  <a:lnTo>
                    <a:pt x="368058" y="112953"/>
                  </a:lnTo>
                  <a:lnTo>
                    <a:pt x="396206" y="112953"/>
                  </a:lnTo>
                  <a:lnTo>
                    <a:pt x="401186" y="105213"/>
                  </a:lnTo>
                  <a:lnTo>
                    <a:pt x="403999" y="90716"/>
                  </a:lnTo>
                  <a:lnTo>
                    <a:pt x="401186" y="76424"/>
                  </a:lnTo>
                  <a:lnTo>
                    <a:pt x="396375" y="69011"/>
                  </a:lnTo>
                  <a:close/>
                </a:path>
                <a:path w="530225" h="128904">
                  <a:moveTo>
                    <a:pt x="254469" y="80403"/>
                  </a:moveTo>
                  <a:lnTo>
                    <a:pt x="245086" y="82279"/>
                  </a:lnTo>
                  <a:lnTo>
                    <a:pt x="237456" y="87406"/>
                  </a:lnTo>
                  <a:lnTo>
                    <a:pt x="232329" y="95035"/>
                  </a:lnTo>
                  <a:lnTo>
                    <a:pt x="230454" y="104419"/>
                  </a:lnTo>
                  <a:lnTo>
                    <a:pt x="232329" y="113802"/>
                  </a:lnTo>
                  <a:lnTo>
                    <a:pt x="237456" y="121432"/>
                  </a:lnTo>
                  <a:lnTo>
                    <a:pt x="245086" y="126559"/>
                  </a:lnTo>
                  <a:lnTo>
                    <a:pt x="254469" y="128435"/>
                  </a:lnTo>
                  <a:lnTo>
                    <a:pt x="263773" y="126559"/>
                  </a:lnTo>
                  <a:lnTo>
                    <a:pt x="271411" y="121432"/>
                  </a:lnTo>
                  <a:lnTo>
                    <a:pt x="275351" y="115620"/>
                  </a:lnTo>
                  <a:lnTo>
                    <a:pt x="248069" y="115620"/>
                  </a:lnTo>
                  <a:lnTo>
                    <a:pt x="243078" y="110642"/>
                  </a:lnTo>
                  <a:lnTo>
                    <a:pt x="243078" y="98374"/>
                  </a:lnTo>
                  <a:lnTo>
                    <a:pt x="248069" y="93383"/>
                  </a:lnTo>
                  <a:lnTo>
                    <a:pt x="275463" y="93383"/>
                  </a:lnTo>
                  <a:lnTo>
                    <a:pt x="271411" y="87406"/>
                  </a:lnTo>
                  <a:lnTo>
                    <a:pt x="263773" y="82279"/>
                  </a:lnTo>
                  <a:lnTo>
                    <a:pt x="254469" y="80403"/>
                  </a:lnTo>
                  <a:close/>
                </a:path>
                <a:path w="530225" h="128904">
                  <a:moveTo>
                    <a:pt x="261226" y="1955"/>
                  </a:moveTo>
                  <a:lnTo>
                    <a:pt x="251802" y="1955"/>
                  </a:lnTo>
                  <a:lnTo>
                    <a:pt x="250380" y="2667"/>
                  </a:lnTo>
                  <a:lnTo>
                    <a:pt x="249669" y="3733"/>
                  </a:lnTo>
                  <a:lnTo>
                    <a:pt x="188645" y="121678"/>
                  </a:lnTo>
                  <a:lnTo>
                    <a:pt x="187401" y="123990"/>
                  </a:lnTo>
                  <a:lnTo>
                    <a:pt x="189001" y="126479"/>
                  </a:lnTo>
                  <a:lnTo>
                    <a:pt x="198081" y="126479"/>
                  </a:lnTo>
                  <a:lnTo>
                    <a:pt x="199847" y="125412"/>
                  </a:lnTo>
                  <a:lnTo>
                    <a:pt x="261581" y="6756"/>
                  </a:lnTo>
                  <a:lnTo>
                    <a:pt x="262826" y="4445"/>
                  </a:lnTo>
                  <a:lnTo>
                    <a:pt x="261226" y="1955"/>
                  </a:lnTo>
                  <a:close/>
                </a:path>
                <a:path w="530225" h="128904">
                  <a:moveTo>
                    <a:pt x="275463" y="93383"/>
                  </a:moveTo>
                  <a:lnTo>
                    <a:pt x="260337" y="93383"/>
                  </a:lnTo>
                  <a:lnTo>
                    <a:pt x="265493" y="98374"/>
                  </a:lnTo>
                  <a:lnTo>
                    <a:pt x="265493" y="110642"/>
                  </a:lnTo>
                  <a:lnTo>
                    <a:pt x="260337" y="115620"/>
                  </a:lnTo>
                  <a:lnTo>
                    <a:pt x="275351" y="115620"/>
                  </a:lnTo>
                  <a:lnTo>
                    <a:pt x="276583" y="113802"/>
                  </a:lnTo>
                  <a:lnTo>
                    <a:pt x="278485" y="104419"/>
                  </a:lnTo>
                  <a:lnTo>
                    <a:pt x="276583" y="95035"/>
                  </a:lnTo>
                  <a:lnTo>
                    <a:pt x="275463" y="93383"/>
                  </a:lnTo>
                  <a:close/>
                </a:path>
                <a:path w="530225" h="128904">
                  <a:moveTo>
                    <a:pt x="197002" y="0"/>
                  </a:moveTo>
                  <a:lnTo>
                    <a:pt x="187626" y="1875"/>
                  </a:lnTo>
                  <a:lnTo>
                    <a:pt x="180000" y="7000"/>
                  </a:lnTo>
                  <a:lnTo>
                    <a:pt x="174874" y="14626"/>
                  </a:lnTo>
                  <a:lnTo>
                    <a:pt x="172999" y="24003"/>
                  </a:lnTo>
                  <a:lnTo>
                    <a:pt x="174874" y="33388"/>
                  </a:lnTo>
                  <a:lnTo>
                    <a:pt x="180000" y="41022"/>
                  </a:lnTo>
                  <a:lnTo>
                    <a:pt x="187626" y="46153"/>
                  </a:lnTo>
                  <a:lnTo>
                    <a:pt x="197002" y="48031"/>
                  </a:lnTo>
                  <a:lnTo>
                    <a:pt x="206310" y="46153"/>
                  </a:lnTo>
                  <a:lnTo>
                    <a:pt x="213948" y="41022"/>
                  </a:lnTo>
                  <a:lnTo>
                    <a:pt x="217759" y="35394"/>
                  </a:lnTo>
                  <a:lnTo>
                    <a:pt x="190779" y="35394"/>
                  </a:lnTo>
                  <a:lnTo>
                    <a:pt x="185801" y="30416"/>
                  </a:lnTo>
                  <a:lnTo>
                    <a:pt x="185801" y="18135"/>
                  </a:lnTo>
                  <a:lnTo>
                    <a:pt x="190779" y="12979"/>
                  </a:lnTo>
                  <a:lnTo>
                    <a:pt x="218001" y="12979"/>
                  </a:lnTo>
                  <a:lnTo>
                    <a:pt x="213948" y="7000"/>
                  </a:lnTo>
                  <a:lnTo>
                    <a:pt x="206310" y="1875"/>
                  </a:lnTo>
                  <a:lnTo>
                    <a:pt x="197002" y="0"/>
                  </a:lnTo>
                  <a:close/>
                </a:path>
                <a:path w="530225" h="128904">
                  <a:moveTo>
                    <a:pt x="218001" y="12979"/>
                  </a:moveTo>
                  <a:lnTo>
                    <a:pt x="203060" y="12979"/>
                  </a:lnTo>
                  <a:lnTo>
                    <a:pt x="208038" y="18135"/>
                  </a:lnTo>
                  <a:lnTo>
                    <a:pt x="208038" y="30416"/>
                  </a:lnTo>
                  <a:lnTo>
                    <a:pt x="203060" y="35394"/>
                  </a:lnTo>
                  <a:lnTo>
                    <a:pt x="217759" y="35394"/>
                  </a:lnTo>
                  <a:lnTo>
                    <a:pt x="219117" y="33388"/>
                  </a:lnTo>
                  <a:lnTo>
                    <a:pt x="221018" y="24003"/>
                  </a:lnTo>
                  <a:lnTo>
                    <a:pt x="219117" y="14626"/>
                  </a:lnTo>
                  <a:lnTo>
                    <a:pt x="218001" y="12979"/>
                  </a:lnTo>
                  <a:close/>
                </a:path>
                <a:path w="530225" h="128904">
                  <a:moveTo>
                    <a:pt x="112039" y="3733"/>
                  </a:moveTo>
                  <a:lnTo>
                    <a:pt x="93283" y="7981"/>
                  </a:lnTo>
                  <a:lnTo>
                    <a:pt x="79435" y="20250"/>
                  </a:lnTo>
                  <a:lnTo>
                    <a:pt x="70859" y="39824"/>
                  </a:lnTo>
                  <a:lnTo>
                    <a:pt x="67919" y="65989"/>
                  </a:lnTo>
                  <a:lnTo>
                    <a:pt x="70859" y="92156"/>
                  </a:lnTo>
                  <a:lnTo>
                    <a:pt x="79435" y="111734"/>
                  </a:lnTo>
                  <a:lnTo>
                    <a:pt x="93283" y="124007"/>
                  </a:lnTo>
                  <a:lnTo>
                    <a:pt x="112039" y="128257"/>
                  </a:lnTo>
                  <a:lnTo>
                    <a:pt x="130685" y="124007"/>
                  </a:lnTo>
                  <a:lnTo>
                    <a:pt x="144105" y="112064"/>
                  </a:lnTo>
                  <a:lnTo>
                    <a:pt x="112039" y="112064"/>
                  </a:lnTo>
                  <a:lnTo>
                    <a:pt x="100897" y="109019"/>
                  </a:lnTo>
                  <a:lnTo>
                    <a:pt x="92692" y="100104"/>
                  </a:lnTo>
                  <a:lnTo>
                    <a:pt x="87623" y="85650"/>
                  </a:lnTo>
                  <a:lnTo>
                    <a:pt x="85890" y="65989"/>
                  </a:lnTo>
                  <a:lnTo>
                    <a:pt x="87623" y="46512"/>
                  </a:lnTo>
                  <a:lnTo>
                    <a:pt x="92692" y="32107"/>
                  </a:lnTo>
                  <a:lnTo>
                    <a:pt x="100897" y="23171"/>
                  </a:lnTo>
                  <a:lnTo>
                    <a:pt x="112039" y="20104"/>
                  </a:lnTo>
                  <a:lnTo>
                    <a:pt x="144312" y="20104"/>
                  </a:lnTo>
                  <a:lnTo>
                    <a:pt x="130685" y="7981"/>
                  </a:lnTo>
                  <a:lnTo>
                    <a:pt x="112039" y="3733"/>
                  </a:lnTo>
                  <a:close/>
                </a:path>
                <a:path w="530225" h="128904">
                  <a:moveTo>
                    <a:pt x="144312" y="20104"/>
                  </a:moveTo>
                  <a:lnTo>
                    <a:pt x="112039" y="20104"/>
                  </a:lnTo>
                  <a:lnTo>
                    <a:pt x="123078" y="23171"/>
                  </a:lnTo>
                  <a:lnTo>
                    <a:pt x="131230" y="32107"/>
                  </a:lnTo>
                  <a:lnTo>
                    <a:pt x="136279" y="46512"/>
                  </a:lnTo>
                  <a:lnTo>
                    <a:pt x="138010" y="65989"/>
                  </a:lnTo>
                  <a:lnTo>
                    <a:pt x="136279" y="85650"/>
                  </a:lnTo>
                  <a:lnTo>
                    <a:pt x="131230" y="100104"/>
                  </a:lnTo>
                  <a:lnTo>
                    <a:pt x="123078" y="109019"/>
                  </a:lnTo>
                  <a:lnTo>
                    <a:pt x="112039" y="112064"/>
                  </a:lnTo>
                  <a:lnTo>
                    <a:pt x="144105" y="112064"/>
                  </a:lnTo>
                  <a:lnTo>
                    <a:pt x="144476" y="111734"/>
                  </a:lnTo>
                  <a:lnTo>
                    <a:pt x="153032" y="92156"/>
                  </a:lnTo>
                  <a:lnTo>
                    <a:pt x="155968" y="65989"/>
                  </a:lnTo>
                  <a:lnTo>
                    <a:pt x="153032" y="39824"/>
                  </a:lnTo>
                  <a:lnTo>
                    <a:pt x="144476" y="20250"/>
                  </a:lnTo>
                  <a:lnTo>
                    <a:pt x="144312" y="20104"/>
                  </a:lnTo>
                  <a:close/>
                </a:path>
                <a:path w="530225" h="128904">
                  <a:moveTo>
                    <a:pt x="38239" y="32727"/>
                  </a:moveTo>
                  <a:lnTo>
                    <a:pt x="20802" y="32727"/>
                  </a:lnTo>
                  <a:lnTo>
                    <a:pt x="20802" y="124879"/>
                  </a:lnTo>
                  <a:lnTo>
                    <a:pt x="22237" y="126479"/>
                  </a:lnTo>
                  <a:lnTo>
                    <a:pt x="36817" y="126479"/>
                  </a:lnTo>
                  <a:lnTo>
                    <a:pt x="38239" y="124879"/>
                  </a:lnTo>
                  <a:lnTo>
                    <a:pt x="38239" y="32727"/>
                  </a:lnTo>
                  <a:close/>
                </a:path>
                <a:path w="530225" h="128904">
                  <a:moveTo>
                    <a:pt x="36817" y="5511"/>
                  </a:moveTo>
                  <a:lnTo>
                    <a:pt x="26327" y="5511"/>
                  </a:lnTo>
                  <a:lnTo>
                    <a:pt x="1066" y="28460"/>
                  </a:lnTo>
                  <a:lnTo>
                    <a:pt x="342" y="29159"/>
                  </a:lnTo>
                  <a:lnTo>
                    <a:pt x="0" y="30594"/>
                  </a:lnTo>
                  <a:lnTo>
                    <a:pt x="533" y="32016"/>
                  </a:lnTo>
                  <a:lnTo>
                    <a:pt x="3200" y="39839"/>
                  </a:lnTo>
                  <a:lnTo>
                    <a:pt x="4978" y="40208"/>
                  </a:lnTo>
                  <a:lnTo>
                    <a:pt x="6578" y="39484"/>
                  </a:lnTo>
                  <a:lnTo>
                    <a:pt x="20802" y="32727"/>
                  </a:lnTo>
                  <a:lnTo>
                    <a:pt x="38239" y="32727"/>
                  </a:lnTo>
                  <a:lnTo>
                    <a:pt x="38239" y="7112"/>
                  </a:lnTo>
                  <a:lnTo>
                    <a:pt x="36817" y="551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20699" y="6376121"/>
            <a:ext cx="2506345" cy="123571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200" b="0" dirty="0">
                <a:latin typeface="Brandon Grotesque Regular"/>
                <a:cs typeface="Brandon Grotesque Regular"/>
              </a:rPr>
              <a:t>Regular As Low as Price: $7.00</a:t>
            </a:r>
            <a:r>
              <a:rPr sz="1200" b="0" spc="-35" dirty="0">
                <a:latin typeface="Brandon Grotesque Regular"/>
                <a:cs typeface="Brandon Grotesque Regular"/>
              </a:rPr>
              <a:t> </a:t>
            </a:r>
            <a:r>
              <a:rPr sz="1200" b="0" dirty="0">
                <a:latin typeface="Brandon Grotesque Regular"/>
                <a:cs typeface="Brandon Grotesque Regular"/>
              </a:rPr>
              <a:t>(a)</a:t>
            </a:r>
            <a:endParaRPr sz="1200" dirty="0">
              <a:latin typeface="Brandon Grotesque Regular"/>
              <a:cs typeface="Brandon Grotesque Regular"/>
            </a:endParaRPr>
          </a:p>
          <a:p>
            <a:pPr marL="12700">
              <a:lnSpc>
                <a:spcPts val="1900"/>
              </a:lnSpc>
              <a:spcBef>
                <a:spcPts val="360"/>
              </a:spcBef>
            </a:pPr>
            <a:r>
              <a:rPr sz="1600" b="0" dirty="0">
                <a:latin typeface="Brandon Grotesque Medium"/>
                <a:cs typeface="Brandon Grotesque Medium"/>
              </a:rPr>
              <a:t>NOW $6.30</a:t>
            </a:r>
            <a:r>
              <a:rPr sz="1600" b="0" spc="-10" dirty="0">
                <a:latin typeface="Brandon Grotesque Medium"/>
                <a:cs typeface="Brandon Grotesque Medium"/>
              </a:rPr>
              <a:t> </a:t>
            </a:r>
            <a:r>
              <a:rPr sz="1600" b="0" dirty="0">
                <a:latin typeface="Brandon Grotesque Medium"/>
                <a:cs typeface="Brandon Grotesque Medium"/>
              </a:rPr>
              <a:t>(a)</a:t>
            </a:r>
            <a:endParaRPr sz="1600" dirty="0">
              <a:latin typeface="Brandon Grotesque Medium"/>
              <a:cs typeface="Brandon Grotesque Medium"/>
            </a:endParaRPr>
          </a:p>
          <a:p>
            <a:pPr marL="12700">
              <a:lnSpc>
                <a:spcPts val="1660"/>
              </a:lnSpc>
              <a:tabLst>
                <a:tab pos="721360" algn="l"/>
              </a:tabLst>
            </a:pPr>
            <a:r>
              <a:rPr sz="1400" b="0" dirty="0">
                <a:latin typeface="Brandon Grotesque Medium"/>
                <a:cs typeface="Brandon Grotesque Medium"/>
              </a:rPr>
              <a:t>-	lowest</a:t>
            </a:r>
            <a:r>
              <a:rPr sz="1400" b="0" spc="-5" dirty="0">
                <a:latin typeface="Brandon Grotesque Medium"/>
                <a:cs typeface="Brandon Grotesque Medium"/>
              </a:rPr>
              <a:t> </a:t>
            </a:r>
            <a:r>
              <a:rPr sz="1400" b="0" dirty="0">
                <a:latin typeface="Brandon Grotesque Medium"/>
                <a:cs typeface="Brandon Grotesque Medium"/>
              </a:rPr>
              <a:t>price!</a:t>
            </a:r>
            <a:endParaRPr sz="1400" dirty="0">
              <a:latin typeface="Brandon Grotesque Medium"/>
              <a:cs typeface="Brandon Grotesque Medium"/>
            </a:endParaRPr>
          </a:p>
          <a:p>
            <a:pPr marL="12700">
              <a:lnSpc>
                <a:spcPts val="1880"/>
              </a:lnSpc>
              <a:spcBef>
                <a:spcPts val="620"/>
              </a:spcBef>
            </a:pPr>
            <a:r>
              <a:rPr sz="1600" b="0" dirty="0">
                <a:latin typeface="Brandon Grotesque Medium"/>
                <a:cs typeface="Brandon Grotesque Medium"/>
              </a:rPr>
              <a:t>Promo Code:</a:t>
            </a:r>
            <a:r>
              <a:rPr sz="1600" b="0" spc="-25" dirty="0">
                <a:latin typeface="Brandon Grotesque Medium"/>
                <a:cs typeface="Brandon Grotesque Medium"/>
              </a:rPr>
              <a:t> </a:t>
            </a:r>
            <a:r>
              <a:rPr sz="1600" b="1" spc="-55" dirty="0">
                <a:latin typeface="Brandon Grotesque Bold"/>
                <a:cs typeface="Brandon Grotesque Bold"/>
              </a:rPr>
              <a:t>WelcomeBack20</a:t>
            </a:r>
            <a:endParaRPr sz="1600" dirty="0">
              <a:latin typeface="Brandon Grotesque Bold"/>
              <a:cs typeface="Brandon Grotesque Bold"/>
            </a:endParaRPr>
          </a:p>
          <a:p>
            <a:pPr marL="12700">
              <a:lnSpc>
                <a:spcPts val="1400"/>
              </a:lnSpc>
            </a:pPr>
            <a:r>
              <a:rPr sz="1200" b="0" dirty="0">
                <a:latin typeface="Brandon Grotesque Regular"/>
                <a:cs typeface="Brandon Grotesque Regular"/>
              </a:rPr>
              <a:t>Expires</a:t>
            </a:r>
            <a:r>
              <a:rPr sz="1200" b="0" spc="-5" dirty="0">
                <a:latin typeface="Brandon Grotesque Regular"/>
                <a:cs typeface="Brandon Grotesque Regular"/>
              </a:rPr>
              <a:t> </a:t>
            </a:r>
            <a:r>
              <a:rPr sz="1200" b="0" dirty="0">
                <a:latin typeface="Brandon Grotesque Regular"/>
                <a:cs typeface="Brandon Grotesque Regular"/>
              </a:rPr>
              <a:t>12/31/2020</a:t>
            </a:r>
            <a:endParaRPr sz="1200" dirty="0">
              <a:latin typeface="Brandon Grotesque Regular"/>
              <a:cs typeface="Brandon Grotesque Regular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845997" y="749106"/>
            <a:ext cx="4175760" cy="1625600"/>
            <a:chOff x="3845997" y="749106"/>
            <a:chExt cx="4175760" cy="1625600"/>
          </a:xfrm>
        </p:grpSpPr>
        <p:sp>
          <p:nvSpPr>
            <p:cNvPr id="9" name="object 9"/>
            <p:cNvSpPr/>
            <p:nvPr/>
          </p:nvSpPr>
          <p:spPr>
            <a:xfrm>
              <a:off x="5464810" y="1667001"/>
              <a:ext cx="2557145" cy="707390"/>
            </a:xfrm>
            <a:custGeom>
              <a:avLst/>
              <a:gdLst/>
              <a:ahLst/>
              <a:cxnLst/>
              <a:rect l="l" t="t" r="r" b="b"/>
              <a:pathLst>
                <a:path w="2557145" h="707389">
                  <a:moveTo>
                    <a:pt x="682383" y="430669"/>
                  </a:moveTo>
                  <a:lnTo>
                    <a:pt x="675805" y="379869"/>
                  </a:lnTo>
                  <a:lnTo>
                    <a:pt x="657733" y="344957"/>
                  </a:lnTo>
                  <a:lnTo>
                    <a:pt x="657733" y="430669"/>
                  </a:lnTo>
                  <a:lnTo>
                    <a:pt x="655802" y="448449"/>
                  </a:lnTo>
                  <a:lnTo>
                    <a:pt x="625754" y="509409"/>
                  </a:lnTo>
                  <a:lnTo>
                    <a:pt x="565937" y="556399"/>
                  </a:lnTo>
                  <a:lnTo>
                    <a:pt x="525030" y="574179"/>
                  </a:lnTo>
                  <a:lnTo>
                    <a:pt x="481533" y="586879"/>
                  </a:lnTo>
                  <a:lnTo>
                    <a:pt x="437388" y="594499"/>
                  </a:lnTo>
                  <a:lnTo>
                    <a:pt x="392620" y="598309"/>
                  </a:lnTo>
                  <a:lnTo>
                    <a:pt x="347218" y="597039"/>
                  </a:lnTo>
                  <a:lnTo>
                    <a:pt x="301180" y="590689"/>
                  </a:lnTo>
                  <a:lnTo>
                    <a:pt x="254508" y="579259"/>
                  </a:lnTo>
                  <a:lnTo>
                    <a:pt x="256832" y="572909"/>
                  </a:lnTo>
                  <a:lnTo>
                    <a:pt x="270789" y="534809"/>
                  </a:lnTo>
                  <a:lnTo>
                    <a:pt x="287921" y="489089"/>
                  </a:lnTo>
                  <a:lnTo>
                    <a:pt x="305904" y="444639"/>
                  </a:lnTo>
                  <a:lnTo>
                    <a:pt x="324739" y="400189"/>
                  </a:lnTo>
                  <a:lnTo>
                    <a:pt x="344424" y="354469"/>
                  </a:lnTo>
                  <a:lnTo>
                    <a:pt x="395236" y="344309"/>
                  </a:lnTo>
                  <a:lnTo>
                    <a:pt x="435673" y="336689"/>
                  </a:lnTo>
                  <a:lnTo>
                    <a:pt x="465734" y="330339"/>
                  </a:lnTo>
                  <a:lnTo>
                    <a:pt x="485406" y="327799"/>
                  </a:lnTo>
                  <a:lnTo>
                    <a:pt x="492569" y="326529"/>
                  </a:lnTo>
                  <a:lnTo>
                    <a:pt x="499745" y="325259"/>
                  </a:lnTo>
                  <a:lnTo>
                    <a:pt x="513029" y="322719"/>
                  </a:lnTo>
                  <a:lnTo>
                    <a:pt x="525259" y="321449"/>
                  </a:lnTo>
                  <a:lnTo>
                    <a:pt x="559308" y="321449"/>
                  </a:lnTo>
                  <a:lnTo>
                    <a:pt x="571881" y="323989"/>
                  </a:lnTo>
                  <a:lnTo>
                    <a:pt x="585216" y="326529"/>
                  </a:lnTo>
                  <a:lnTo>
                    <a:pt x="620369" y="341769"/>
                  </a:lnTo>
                  <a:lnTo>
                    <a:pt x="648563" y="377329"/>
                  </a:lnTo>
                  <a:lnTo>
                    <a:pt x="657733" y="430669"/>
                  </a:lnTo>
                  <a:lnTo>
                    <a:pt x="657733" y="344957"/>
                  </a:lnTo>
                  <a:lnTo>
                    <a:pt x="650659" y="335419"/>
                  </a:lnTo>
                  <a:lnTo>
                    <a:pt x="638352" y="323989"/>
                  </a:lnTo>
                  <a:lnTo>
                    <a:pt x="634276" y="321449"/>
                  </a:lnTo>
                  <a:lnTo>
                    <a:pt x="624090" y="315099"/>
                  </a:lnTo>
                  <a:lnTo>
                    <a:pt x="603605" y="304939"/>
                  </a:lnTo>
                  <a:lnTo>
                    <a:pt x="580263" y="299859"/>
                  </a:lnTo>
                  <a:lnTo>
                    <a:pt x="554075" y="297319"/>
                  </a:lnTo>
                  <a:lnTo>
                    <a:pt x="525030" y="297319"/>
                  </a:lnTo>
                  <a:lnTo>
                    <a:pt x="536028" y="292239"/>
                  </a:lnTo>
                  <a:lnTo>
                    <a:pt x="571436" y="271919"/>
                  </a:lnTo>
                  <a:lnTo>
                    <a:pt x="586105" y="261759"/>
                  </a:lnTo>
                  <a:lnTo>
                    <a:pt x="593229" y="257949"/>
                  </a:lnTo>
                  <a:lnTo>
                    <a:pt x="600367" y="251599"/>
                  </a:lnTo>
                  <a:lnTo>
                    <a:pt x="607707" y="246519"/>
                  </a:lnTo>
                  <a:lnTo>
                    <a:pt x="615226" y="240169"/>
                  </a:lnTo>
                  <a:lnTo>
                    <a:pt x="622947" y="233819"/>
                  </a:lnTo>
                  <a:lnTo>
                    <a:pt x="630440" y="226199"/>
                  </a:lnTo>
                  <a:lnTo>
                    <a:pt x="637324" y="219849"/>
                  </a:lnTo>
                  <a:lnTo>
                    <a:pt x="643585" y="212229"/>
                  </a:lnTo>
                  <a:lnTo>
                    <a:pt x="649224" y="204609"/>
                  </a:lnTo>
                  <a:lnTo>
                    <a:pt x="654469" y="198259"/>
                  </a:lnTo>
                  <a:lnTo>
                    <a:pt x="659511" y="190639"/>
                  </a:lnTo>
                  <a:lnTo>
                    <a:pt x="664375" y="181749"/>
                  </a:lnTo>
                  <a:lnTo>
                    <a:pt x="669048" y="174129"/>
                  </a:lnTo>
                  <a:lnTo>
                    <a:pt x="673023" y="165239"/>
                  </a:lnTo>
                  <a:lnTo>
                    <a:pt x="675805" y="156349"/>
                  </a:lnTo>
                  <a:lnTo>
                    <a:pt x="677392" y="147459"/>
                  </a:lnTo>
                  <a:lnTo>
                    <a:pt x="677799" y="139839"/>
                  </a:lnTo>
                  <a:lnTo>
                    <a:pt x="677252" y="130949"/>
                  </a:lnTo>
                  <a:lnTo>
                    <a:pt x="664857" y="90309"/>
                  </a:lnTo>
                  <a:lnTo>
                    <a:pt x="650494" y="70840"/>
                  </a:lnTo>
                  <a:lnTo>
                    <a:pt x="650494" y="136029"/>
                  </a:lnTo>
                  <a:lnTo>
                    <a:pt x="648182" y="153809"/>
                  </a:lnTo>
                  <a:lnTo>
                    <a:pt x="629424" y="189369"/>
                  </a:lnTo>
                  <a:lnTo>
                    <a:pt x="590562" y="227469"/>
                  </a:lnTo>
                  <a:lnTo>
                    <a:pt x="539508" y="261759"/>
                  </a:lnTo>
                  <a:lnTo>
                    <a:pt x="502691" y="280809"/>
                  </a:lnTo>
                  <a:lnTo>
                    <a:pt x="460070" y="297319"/>
                  </a:lnTo>
                  <a:lnTo>
                    <a:pt x="411632" y="312559"/>
                  </a:lnTo>
                  <a:lnTo>
                    <a:pt x="357390" y="326529"/>
                  </a:lnTo>
                  <a:lnTo>
                    <a:pt x="378841" y="280809"/>
                  </a:lnTo>
                  <a:lnTo>
                    <a:pt x="401066" y="236359"/>
                  </a:lnTo>
                  <a:lnTo>
                    <a:pt x="424053" y="190639"/>
                  </a:lnTo>
                  <a:lnTo>
                    <a:pt x="472313" y="103009"/>
                  </a:lnTo>
                  <a:lnTo>
                    <a:pt x="494626" y="64909"/>
                  </a:lnTo>
                  <a:lnTo>
                    <a:pt x="497598" y="59829"/>
                  </a:lnTo>
                  <a:lnTo>
                    <a:pt x="524548" y="57289"/>
                  </a:lnTo>
                  <a:lnTo>
                    <a:pt x="549783" y="57289"/>
                  </a:lnTo>
                  <a:lnTo>
                    <a:pt x="595134" y="66179"/>
                  </a:lnTo>
                  <a:lnTo>
                    <a:pt x="630085" y="86499"/>
                  </a:lnTo>
                  <a:lnTo>
                    <a:pt x="650494" y="136029"/>
                  </a:lnTo>
                  <a:lnTo>
                    <a:pt x="650494" y="70840"/>
                  </a:lnTo>
                  <a:lnTo>
                    <a:pt x="611035" y="44589"/>
                  </a:lnTo>
                  <a:lnTo>
                    <a:pt x="538695" y="33159"/>
                  </a:lnTo>
                  <a:lnTo>
                    <a:pt x="524649" y="33159"/>
                  </a:lnTo>
                  <a:lnTo>
                    <a:pt x="467880" y="40779"/>
                  </a:lnTo>
                  <a:lnTo>
                    <a:pt x="408241" y="57289"/>
                  </a:lnTo>
                  <a:lnTo>
                    <a:pt x="351282" y="82689"/>
                  </a:lnTo>
                  <a:lnTo>
                    <a:pt x="298894" y="116979"/>
                  </a:lnTo>
                  <a:lnTo>
                    <a:pt x="252996" y="157619"/>
                  </a:lnTo>
                  <a:lnTo>
                    <a:pt x="227037" y="188099"/>
                  </a:lnTo>
                  <a:lnTo>
                    <a:pt x="197700" y="243979"/>
                  </a:lnTo>
                  <a:lnTo>
                    <a:pt x="194322" y="268109"/>
                  </a:lnTo>
                  <a:lnTo>
                    <a:pt x="194792" y="275729"/>
                  </a:lnTo>
                  <a:lnTo>
                    <a:pt x="210997" y="312559"/>
                  </a:lnTo>
                  <a:lnTo>
                    <a:pt x="244817" y="334149"/>
                  </a:lnTo>
                  <a:lnTo>
                    <a:pt x="252996" y="335419"/>
                  </a:lnTo>
                  <a:lnTo>
                    <a:pt x="258076" y="335419"/>
                  </a:lnTo>
                  <a:lnTo>
                    <a:pt x="252996" y="310019"/>
                  </a:lnTo>
                  <a:lnTo>
                    <a:pt x="244868" y="308749"/>
                  </a:lnTo>
                  <a:lnTo>
                    <a:pt x="220484" y="276999"/>
                  </a:lnTo>
                  <a:lnTo>
                    <a:pt x="219583" y="270649"/>
                  </a:lnTo>
                  <a:lnTo>
                    <a:pt x="220091" y="255409"/>
                  </a:lnTo>
                  <a:lnTo>
                    <a:pt x="221488" y="249059"/>
                  </a:lnTo>
                  <a:lnTo>
                    <a:pt x="224040" y="242709"/>
                  </a:lnTo>
                  <a:lnTo>
                    <a:pt x="226987" y="235089"/>
                  </a:lnTo>
                  <a:lnTo>
                    <a:pt x="230517" y="227469"/>
                  </a:lnTo>
                  <a:lnTo>
                    <a:pt x="234607" y="219849"/>
                  </a:lnTo>
                  <a:lnTo>
                    <a:pt x="239280" y="213499"/>
                  </a:lnTo>
                  <a:lnTo>
                    <a:pt x="244563" y="205879"/>
                  </a:lnTo>
                  <a:lnTo>
                    <a:pt x="250507" y="198259"/>
                  </a:lnTo>
                  <a:lnTo>
                    <a:pt x="257136" y="190639"/>
                  </a:lnTo>
                  <a:lnTo>
                    <a:pt x="264426" y="183019"/>
                  </a:lnTo>
                  <a:lnTo>
                    <a:pt x="284670" y="161429"/>
                  </a:lnTo>
                  <a:lnTo>
                    <a:pt x="330009" y="124599"/>
                  </a:lnTo>
                  <a:lnTo>
                    <a:pt x="381723" y="94119"/>
                  </a:lnTo>
                  <a:lnTo>
                    <a:pt x="436956" y="72529"/>
                  </a:lnTo>
                  <a:lnTo>
                    <a:pt x="465582" y="64909"/>
                  </a:lnTo>
                  <a:lnTo>
                    <a:pt x="440588" y="108089"/>
                  </a:lnTo>
                  <a:lnTo>
                    <a:pt x="416394" y="152539"/>
                  </a:lnTo>
                  <a:lnTo>
                    <a:pt x="393001" y="196989"/>
                  </a:lnTo>
                  <a:lnTo>
                    <a:pt x="370420" y="241439"/>
                  </a:lnTo>
                  <a:lnTo>
                    <a:pt x="348640" y="287159"/>
                  </a:lnTo>
                  <a:lnTo>
                    <a:pt x="327672" y="331609"/>
                  </a:lnTo>
                  <a:lnTo>
                    <a:pt x="326148" y="331609"/>
                  </a:lnTo>
                  <a:lnTo>
                    <a:pt x="324358" y="332879"/>
                  </a:lnTo>
                  <a:lnTo>
                    <a:pt x="320294" y="332879"/>
                  </a:lnTo>
                  <a:lnTo>
                    <a:pt x="318516" y="334149"/>
                  </a:lnTo>
                  <a:lnTo>
                    <a:pt x="317004" y="334149"/>
                  </a:lnTo>
                  <a:lnTo>
                    <a:pt x="310908" y="335419"/>
                  </a:lnTo>
                  <a:lnTo>
                    <a:pt x="307975" y="339229"/>
                  </a:lnTo>
                  <a:lnTo>
                    <a:pt x="308241" y="344309"/>
                  </a:lnTo>
                  <a:lnTo>
                    <a:pt x="308483" y="350659"/>
                  </a:lnTo>
                  <a:lnTo>
                    <a:pt x="311150" y="354469"/>
                  </a:lnTo>
                  <a:lnTo>
                    <a:pt x="316242" y="357009"/>
                  </a:lnTo>
                  <a:lnTo>
                    <a:pt x="297675" y="400189"/>
                  </a:lnTo>
                  <a:lnTo>
                    <a:pt x="279781" y="442099"/>
                  </a:lnTo>
                  <a:lnTo>
                    <a:pt x="262559" y="485279"/>
                  </a:lnTo>
                  <a:lnTo>
                    <a:pt x="245999" y="529729"/>
                  </a:lnTo>
                  <a:lnTo>
                    <a:pt x="230124" y="572909"/>
                  </a:lnTo>
                  <a:lnTo>
                    <a:pt x="182029" y="553859"/>
                  </a:lnTo>
                  <a:lnTo>
                    <a:pt x="137109" y="530999"/>
                  </a:lnTo>
                  <a:lnTo>
                    <a:pt x="95351" y="504329"/>
                  </a:lnTo>
                  <a:lnTo>
                    <a:pt x="56756" y="472579"/>
                  </a:lnTo>
                  <a:lnTo>
                    <a:pt x="21348" y="437019"/>
                  </a:lnTo>
                  <a:lnTo>
                    <a:pt x="17805" y="433209"/>
                  </a:lnTo>
                  <a:lnTo>
                    <a:pt x="13995" y="433209"/>
                  </a:lnTo>
                  <a:lnTo>
                    <a:pt x="5854" y="434479"/>
                  </a:lnTo>
                  <a:lnTo>
                    <a:pt x="3060" y="438289"/>
                  </a:lnTo>
                  <a:lnTo>
                    <a:pt x="0" y="447179"/>
                  </a:lnTo>
                  <a:lnTo>
                    <a:pt x="774" y="450989"/>
                  </a:lnTo>
                  <a:lnTo>
                    <a:pt x="40830" y="491629"/>
                  </a:lnTo>
                  <a:lnTo>
                    <a:pt x="81127" y="524649"/>
                  </a:lnTo>
                  <a:lnTo>
                    <a:pt x="124714" y="552589"/>
                  </a:lnTo>
                  <a:lnTo>
                    <a:pt x="171589" y="576719"/>
                  </a:lnTo>
                  <a:lnTo>
                    <a:pt x="221754" y="595769"/>
                  </a:lnTo>
                  <a:lnTo>
                    <a:pt x="221754" y="597039"/>
                  </a:lnTo>
                  <a:lnTo>
                    <a:pt x="221234" y="598309"/>
                  </a:lnTo>
                  <a:lnTo>
                    <a:pt x="220992" y="599579"/>
                  </a:lnTo>
                  <a:lnTo>
                    <a:pt x="219468" y="604659"/>
                  </a:lnTo>
                  <a:lnTo>
                    <a:pt x="220345" y="608469"/>
                  </a:lnTo>
                  <a:lnTo>
                    <a:pt x="226949" y="613549"/>
                  </a:lnTo>
                  <a:lnTo>
                    <a:pt x="230898" y="614819"/>
                  </a:lnTo>
                  <a:lnTo>
                    <a:pt x="240042" y="613549"/>
                  </a:lnTo>
                  <a:lnTo>
                    <a:pt x="243090" y="611009"/>
                  </a:lnTo>
                  <a:lnTo>
                    <a:pt x="244614" y="605929"/>
                  </a:lnTo>
                  <a:lnTo>
                    <a:pt x="244729" y="604659"/>
                  </a:lnTo>
                  <a:lnTo>
                    <a:pt x="245249" y="603389"/>
                  </a:lnTo>
                  <a:lnTo>
                    <a:pt x="246138" y="603389"/>
                  </a:lnTo>
                  <a:lnTo>
                    <a:pt x="299085" y="614819"/>
                  </a:lnTo>
                  <a:lnTo>
                    <a:pt x="352044" y="621169"/>
                  </a:lnTo>
                  <a:lnTo>
                    <a:pt x="405003" y="621169"/>
                  </a:lnTo>
                  <a:lnTo>
                    <a:pt x="457974" y="616089"/>
                  </a:lnTo>
                  <a:lnTo>
                    <a:pt x="490804" y="609739"/>
                  </a:lnTo>
                  <a:lnTo>
                    <a:pt x="513270" y="603389"/>
                  </a:lnTo>
                  <a:lnTo>
                    <a:pt x="522262" y="600849"/>
                  </a:lnTo>
                  <a:lnTo>
                    <a:pt x="528942" y="598309"/>
                  </a:lnTo>
                  <a:lnTo>
                    <a:pt x="552335" y="589419"/>
                  </a:lnTo>
                  <a:lnTo>
                    <a:pt x="581025" y="576719"/>
                  </a:lnTo>
                  <a:lnTo>
                    <a:pt x="629704" y="542429"/>
                  </a:lnTo>
                  <a:lnTo>
                    <a:pt x="663714" y="496709"/>
                  </a:lnTo>
                  <a:lnTo>
                    <a:pt x="680491" y="448449"/>
                  </a:lnTo>
                  <a:lnTo>
                    <a:pt x="682383" y="430669"/>
                  </a:lnTo>
                  <a:close/>
                </a:path>
                <a:path w="2557145" h="707389">
                  <a:moveTo>
                    <a:pt x="1256296" y="348246"/>
                  </a:moveTo>
                  <a:lnTo>
                    <a:pt x="1256042" y="342417"/>
                  </a:lnTo>
                  <a:lnTo>
                    <a:pt x="1251978" y="336816"/>
                  </a:lnTo>
                  <a:lnTo>
                    <a:pt x="1245895" y="329704"/>
                  </a:lnTo>
                  <a:lnTo>
                    <a:pt x="1240294" y="329463"/>
                  </a:lnTo>
                  <a:lnTo>
                    <a:pt x="1234884" y="336448"/>
                  </a:lnTo>
                  <a:lnTo>
                    <a:pt x="1223975" y="350151"/>
                  </a:lnTo>
                  <a:lnTo>
                    <a:pt x="1192555" y="383298"/>
                  </a:lnTo>
                  <a:lnTo>
                    <a:pt x="1156538" y="403872"/>
                  </a:lnTo>
                  <a:lnTo>
                    <a:pt x="1145311" y="404634"/>
                  </a:lnTo>
                  <a:lnTo>
                    <a:pt x="1142263" y="404634"/>
                  </a:lnTo>
                  <a:lnTo>
                    <a:pt x="1107579" y="386346"/>
                  </a:lnTo>
                  <a:lnTo>
                    <a:pt x="1106436" y="385584"/>
                  </a:lnTo>
                  <a:lnTo>
                    <a:pt x="1101051" y="382346"/>
                  </a:lnTo>
                  <a:lnTo>
                    <a:pt x="1095578" y="378726"/>
                  </a:lnTo>
                  <a:lnTo>
                    <a:pt x="1090015" y="374726"/>
                  </a:lnTo>
                  <a:lnTo>
                    <a:pt x="1085329" y="371106"/>
                  </a:lnTo>
                  <a:lnTo>
                    <a:pt x="1084338" y="370344"/>
                  </a:lnTo>
                  <a:lnTo>
                    <a:pt x="1162329" y="310832"/>
                  </a:lnTo>
                  <a:lnTo>
                    <a:pt x="1170457" y="304812"/>
                  </a:lnTo>
                  <a:lnTo>
                    <a:pt x="1176553" y="299745"/>
                  </a:lnTo>
                  <a:lnTo>
                    <a:pt x="1177556" y="293649"/>
                  </a:lnTo>
                  <a:lnTo>
                    <a:pt x="1173505" y="286524"/>
                  </a:lnTo>
                  <a:lnTo>
                    <a:pt x="1169416" y="279412"/>
                  </a:lnTo>
                  <a:lnTo>
                    <a:pt x="1164094" y="278409"/>
                  </a:lnTo>
                  <a:lnTo>
                    <a:pt x="1157503" y="283476"/>
                  </a:lnTo>
                  <a:lnTo>
                    <a:pt x="1120178" y="311480"/>
                  </a:lnTo>
                  <a:lnTo>
                    <a:pt x="1095387" y="330339"/>
                  </a:lnTo>
                  <a:lnTo>
                    <a:pt x="1080046" y="342239"/>
                  </a:lnTo>
                  <a:lnTo>
                    <a:pt x="1072489" y="348246"/>
                  </a:lnTo>
                  <a:lnTo>
                    <a:pt x="1066812" y="352818"/>
                  </a:lnTo>
                  <a:lnTo>
                    <a:pt x="1062380" y="348157"/>
                  </a:lnTo>
                  <a:lnTo>
                    <a:pt x="1056716" y="341769"/>
                  </a:lnTo>
                  <a:lnTo>
                    <a:pt x="1049820" y="333667"/>
                  </a:lnTo>
                  <a:lnTo>
                    <a:pt x="1045489" y="328460"/>
                  </a:lnTo>
                  <a:lnTo>
                    <a:pt x="1045489" y="368820"/>
                  </a:lnTo>
                  <a:lnTo>
                    <a:pt x="1044981" y="369328"/>
                  </a:lnTo>
                  <a:lnTo>
                    <a:pt x="1044460" y="369709"/>
                  </a:lnTo>
                  <a:lnTo>
                    <a:pt x="1043457" y="370230"/>
                  </a:lnTo>
                  <a:lnTo>
                    <a:pt x="1042936" y="370598"/>
                  </a:lnTo>
                  <a:lnTo>
                    <a:pt x="1042428" y="371106"/>
                  </a:lnTo>
                  <a:lnTo>
                    <a:pt x="1042492" y="370230"/>
                  </a:lnTo>
                  <a:lnTo>
                    <a:pt x="1043063" y="367804"/>
                  </a:lnTo>
                  <a:lnTo>
                    <a:pt x="1043152" y="367296"/>
                  </a:lnTo>
                  <a:lnTo>
                    <a:pt x="1043203" y="366534"/>
                  </a:lnTo>
                  <a:lnTo>
                    <a:pt x="1043698" y="366534"/>
                  </a:lnTo>
                  <a:lnTo>
                    <a:pt x="1044460" y="367296"/>
                  </a:lnTo>
                  <a:lnTo>
                    <a:pt x="1045489" y="368820"/>
                  </a:lnTo>
                  <a:lnTo>
                    <a:pt x="1045489" y="328460"/>
                  </a:lnTo>
                  <a:lnTo>
                    <a:pt x="1019238" y="297421"/>
                  </a:lnTo>
                  <a:lnTo>
                    <a:pt x="1005357" y="287159"/>
                  </a:lnTo>
                  <a:lnTo>
                    <a:pt x="997216" y="289699"/>
                  </a:lnTo>
                  <a:lnTo>
                    <a:pt x="994422" y="292493"/>
                  </a:lnTo>
                  <a:lnTo>
                    <a:pt x="991387" y="301129"/>
                  </a:lnTo>
                  <a:lnTo>
                    <a:pt x="992390" y="305079"/>
                  </a:lnTo>
                  <a:lnTo>
                    <a:pt x="996962" y="309651"/>
                  </a:lnTo>
                  <a:lnTo>
                    <a:pt x="999248" y="312432"/>
                  </a:lnTo>
                  <a:lnTo>
                    <a:pt x="1002804" y="317004"/>
                  </a:lnTo>
                  <a:lnTo>
                    <a:pt x="1009205" y="326402"/>
                  </a:lnTo>
                  <a:lnTo>
                    <a:pt x="1009497" y="327037"/>
                  </a:lnTo>
                  <a:lnTo>
                    <a:pt x="991565" y="329577"/>
                  </a:lnTo>
                  <a:lnTo>
                    <a:pt x="969264" y="331482"/>
                  </a:lnTo>
                  <a:lnTo>
                    <a:pt x="948880" y="331863"/>
                  </a:lnTo>
                  <a:lnTo>
                    <a:pt x="930414" y="330708"/>
                  </a:lnTo>
                  <a:lnTo>
                    <a:pt x="891933" y="312661"/>
                  </a:lnTo>
                  <a:lnTo>
                    <a:pt x="884694" y="306527"/>
                  </a:lnTo>
                  <a:lnTo>
                    <a:pt x="875931" y="301625"/>
                  </a:lnTo>
                  <a:lnTo>
                    <a:pt x="861072" y="296418"/>
                  </a:lnTo>
                  <a:lnTo>
                    <a:pt x="857135" y="297446"/>
                  </a:lnTo>
                  <a:lnTo>
                    <a:pt x="850519" y="304546"/>
                  </a:lnTo>
                  <a:lnTo>
                    <a:pt x="849376" y="308610"/>
                  </a:lnTo>
                  <a:lnTo>
                    <a:pt x="850404" y="313182"/>
                  </a:lnTo>
                  <a:lnTo>
                    <a:pt x="853401" y="320040"/>
                  </a:lnTo>
                  <a:lnTo>
                    <a:pt x="859358" y="326898"/>
                  </a:lnTo>
                  <a:lnTo>
                    <a:pt x="868260" y="333756"/>
                  </a:lnTo>
                  <a:lnTo>
                    <a:pt x="880122" y="340614"/>
                  </a:lnTo>
                  <a:lnTo>
                    <a:pt x="880135" y="346900"/>
                  </a:lnTo>
                  <a:lnTo>
                    <a:pt x="860399" y="381584"/>
                  </a:lnTo>
                  <a:lnTo>
                    <a:pt x="820826" y="406247"/>
                  </a:lnTo>
                  <a:lnTo>
                    <a:pt x="778637" y="415544"/>
                  </a:lnTo>
                  <a:lnTo>
                    <a:pt x="767346" y="415290"/>
                  </a:lnTo>
                  <a:lnTo>
                    <a:pt x="730008" y="400050"/>
                  </a:lnTo>
                  <a:lnTo>
                    <a:pt x="712685" y="356273"/>
                  </a:lnTo>
                  <a:lnTo>
                    <a:pt x="714095" y="346824"/>
                  </a:lnTo>
                  <a:lnTo>
                    <a:pt x="736765" y="309664"/>
                  </a:lnTo>
                  <a:lnTo>
                    <a:pt x="784771" y="286042"/>
                  </a:lnTo>
                  <a:lnTo>
                    <a:pt x="817638" y="281940"/>
                  </a:lnTo>
                  <a:lnTo>
                    <a:pt x="822718" y="281940"/>
                  </a:lnTo>
                  <a:lnTo>
                    <a:pt x="826274" y="279793"/>
                  </a:lnTo>
                  <a:lnTo>
                    <a:pt x="830326" y="271157"/>
                  </a:lnTo>
                  <a:lnTo>
                    <a:pt x="830326" y="266966"/>
                  </a:lnTo>
                  <a:lnTo>
                    <a:pt x="826274" y="258826"/>
                  </a:lnTo>
                  <a:lnTo>
                    <a:pt x="822718" y="257060"/>
                  </a:lnTo>
                  <a:lnTo>
                    <a:pt x="797179" y="259308"/>
                  </a:lnTo>
                  <a:lnTo>
                    <a:pt x="759269" y="268630"/>
                  </a:lnTo>
                  <a:lnTo>
                    <a:pt x="712952" y="298043"/>
                  </a:lnTo>
                  <a:lnTo>
                    <a:pt x="689648" y="344449"/>
                  </a:lnTo>
                  <a:lnTo>
                    <a:pt x="688200" y="359765"/>
                  </a:lnTo>
                  <a:lnTo>
                    <a:pt x="689838" y="375119"/>
                  </a:lnTo>
                  <a:lnTo>
                    <a:pt x="711619" y="416725"/>
                  </a:lnTo>
                  <a:lnTo>
                    <a:pt x="756348" y="438746"/>
                  </a:lnTo>
                  <a:lnTo>
                    <a:pt x="775919" y="440537"/>
                  </a:lnTo>
                  <a:lnTo>
                    <a:pt x="796353" y="438937"/>
                  </a:lnTo>
                  <a:lnTo>
                    <a:pt x="838161" y="426275"/>
                  </a:lnTo>
                  <a:lnTo>
                    <a:pt x="872070" y="404749"/>
                  </a:lnTo>
                  <a:lnTo>
                    <a:pt x="897648" y="371297"/>
                  </a:lnTo>
                  <a:lnTo>
                    <a:pt x="903757" y="350520"/>
                  </a:lnTo>
                  <a:lnTo>
                    <a:pt x="908812" y="352310"/>
                  </a:lnTo>
                  <a:lnTo>
                    <a:pt x="932307" y="356336"/>
                  </a:lnTo>
                  <a:lnTo>
                    <a:pt x="957834" y="357009"/>
                  </a:lnTo>
                  <a:lnTo>
                    <a:pt x="987945" y="354812"/>
                  </a:lnTo>
                  <a:lnTo>
                    <a:pt x="1017498" y="350507"/>
                  </a:lnTo>
                  <a:lnTo>
                    <a:pt x="1018247" y="356336"/>
                  </a:lnTo>
                  <a:lnTo>
                    <a:pt x="1007389" y="397776"/>
                  </a:lnTo>
                  <a:lnTo>
                    <a:pt x="1003312" y="400824"/>
                  </a:lnTo>
                  <a:lnTo>
                    <a:pt x="997597" y="405269"/>
                  </a:lnTo>
                  <a:lnTo>
                    <a:pt x="982865" y="416953"/>
                  </a:lnTo>
                  <a:lnTo>
                    <a:pt x="977404" y="421144"/>
                  </a:lnTo>
                  <a:lnTo>
                    <a:pt x="968260" y="427748"/>
                  </a:lnTo>
                  <a:lnTo>
                    <a:pt x="966736" y="433209"/>
                  </a:lnTo>
                  <a:lnTo>
                    <a:pt x="971816" y="446925"/>
                  </a:lnTo>
                  <a:lnTo>
                    <a:pt x="976388" y="449084"/>
                  </a:lnTo>
                  <a:lnTo>
                    <a:pt x="983005" y="446544"/>
                  </a:lnTo>
                  <a:lnTo>
                    <a:pt x="983500" y="446049"/>
                  </a:lnTo>
                  <a:lnTo>
                    <a:pt x="984529" y="445528"/>
                  </a:lnTo>
                  <a:lnTo>
                    <a:pt x="986053" y="445020"/>
                  </a:lnTo>
                  <a:lnTo>
                    <a:pt x="986815" y="444258"/>
                  </a:lnTo>
                  <a:lnTo>
                    <a:pt x="997343" y="438873"/>
                  </a:lnTo>
                  <a:lnTo>
                    <a:pt x="1006817" y="432638"/>
                  </a:lnTo>
                  <a:lnTo>
                    <a:pt x="1015238" y="425538"/>
                  </a:lnTo>
                  <a:lnTo>
                    <a:pt x="1022629" y="417588"/>
                  </a:lnTo>
                  <a:lnTo>
                    <a:pt x="1063015" y="386346"/>
                  </a:lnTo>
                  <a:lnTo>
                    <a:pt x="1094054" y="408444"/>
                  </a:lnTo>
                  <a:lnTo>
                    <a:pt x="1134897" y="427494"/>
                  </a:lnTo>
                  <a:lnTo>
                    <a:pt x="1142263" y="429018"/>
                  </a:lnTo>
                  <a:lnTo>
                    <a:pt x="1157503" y="429018"/>
                  </a:lnTo>
                  <a:lnTo>
                    <a:pt x="1197381" y="413016"/>
                  </a:lnTo>
                  <a:lnTo>
                    <a:pt x="1208239" y="404634"/>
                  </a:lnTo>
                  <a:lnTo>
                    <a:pt x="1212354" y="401205"/>
                  </a:lnTo>
                  <a:lnTo>
                    <a:pt x="1217942" y="395617"/>
                  </a:lnTo>
                  <a:lnTo>
                    <a:pt x="1231150" y="380885"/>
                  </a:lnTo>
                  <a:lnTo>
                    <a:pt x="1235989" y="375297"/>
                  </a:lnTo>
                  <a:lnTo>
                    <a:pt x="1252753" y="354342"/>
                  </a:lnTo>
                  <a:lnTo>
                    <a:pt x="1256296" y="348246"/>
                  </a:lnTo>
                  <a:close/>
                </a:path>
                <a:path w="2557145" h="707389">
                  <a:moveTo>
                    <a:pt x="2556535" y="138430"/>
                  </a:moveTo>
                  <a:lnTo>
                    <a:pt x="2556027" y="130810"/>
                  </a:lnTo>
                  <a:lnTo>
                    <a:pt x="2552204" y="127000"/>
                  </a:lnTo>
                  <a:lnTo>
                    <a:pt x="2545092" y="128270"/>
                  </a:lnTo>
                  <a:lnTo>
                    <a:pt x="2498826" y="133350"/>
                  </a:lnTo>
                  <a:lnTo>
                    <a:pt x="2452471" y="139700"/>
                  </a:lnTo>
                  <a:lnTo>
                    <a:pt x="2406027" y="143510"/>
                  </a:lnTo>
                  <a:lnTo>
                    <a:pt x="2359507" y="148590"/>
                  </a:lnTo>
                  <a:lnTo>
                    <a:pt x="2266213" y="156210"/>
                  </a:lnTo>
                  <a:lnTo>
                    <a:pt x="2272347" y="144780"/>
                  </a:lnTo>
                  <a:lnTo>
                    <a:pt x="2278583" y="133350"/>
                  </a:lnTo>
                  <a:lnTo>
                    <a:pt x="2284920" y="120650"/>
                  </a:lnTo>
                  <a:lnTo>
                    <a:pt x="2309647" y="68580"/>
                  </a:lnTo>
                  <a:lnTo>
                    <a:pt x="2317394" y="45720"/>
                  </a:lnTo>
                  <a:lnTo>
                    <a:pt x="2320315" y="35560"/>
                  </a:lnTo>
                  <a:lnTo>
                    <a:pt x="2323084" y="17780"/>
                  </a:lnTo>
                  <a:lnTo>
                    <a:pt x="2320696" y="6350"/>
                  </a:lnTo>
                  <a:lnTo>
                    <a:pt x="2313165" y="0"/>
                  </a:lnTo>
                  <a:lnTo>
                    <a:pt x="2300503" y="1270"/>
                  </a:lnTo>
                  <a:lnTo>
                    <a:pt x="2298471" y="1270"/>
                  </a:lnTo>
                  <a:lnTo>
                    <a:pt x="2292362" y="5080"/>
                  </a:lnTo>
                  <a:lnTo>
                    <a:pt x="2292121" y="5245"/>
                  </a:lnTo>
                  <a:lnTo>
                    <a:pt x="2292121" y="45720"/>
                  </a:lnTo>
                  <a:lnTo>
                    <a:pt x="2289568" y="53340"/>
                  </a:lnTo>
                  <a:lnTo>
                    <a:pt x="2289073" y="55880"/>
                  </a:lnTo>
                  <a:lnTo>
                    <a:pt x="2284831" y="64770"/>
                  </a:lnTo>
                  <a:lnTo>
                    <a:pt x="2279739" y="76200"/>
                  </a:lnTo>
                  <a:lnTo>
                    <a:pt x="2273782" y="87630"/>
                  </a:lnTo>
                  <a:lnTo>
                    <a:pt x="2266975" y="101600"/>
                  </a:lnTo>
                  <a:lnTo>
                    <a:pt x="2259076" y="116840"/>
                  </a:lnTo>
                  <a:lnTo>
                    <a:pt x="2236495" y="158750"/>
                  </a:lnTo>
                  <a:lnTo>
                    <a:pt x="2234209" y="158750"/>
                  </a:lnTo>
                  <a:lnTo>
                    <a:pt x="2248928" y="125730"/>
                  </a:lnTo>
                  <a:lnTo>
                    <a:pt x="2263356" y="95250"/>
                  </a:lnTo>
                  <a:lnTo>
                    <a:pt x="2277503" y="69850"/>
                  </a:lnTo>
                  <a:lnTo>
                    <a:pt x="2291359" y="45720"/>
                  </a:lnTo>
                  <a:lnTo>
                    <a:pt x="2292121" y="45720"/>
                  </a:lnTo>
                  <a:lnTo>
                    <a:pt x="2292121" y="5245"/>
                  </a:lnTo>
                  <a:lnTo>
                    <a:pt x="2290470" y="6350"/>
                  </a:lnTo>
                  <a:lnTo>
                    <a:pt x="2286901" y="10160"/>
                  </a:lnTo>
                  <a:lnTo>
                    <a:pt x="2285263" y="11430"/>
                  </a:lnTo>
                  <a:lnTo>
                    <a:pt x="2282215" y="13970"/>
                  </a:lnTo>
                  <a:lnTo>
                    <a:pt x="2280551" y="16510"/>
                  </a:lnTo>
                  <a:lnTo>
                    <a:pt x="2276995" y="21590"/>
                  </a:lnTo>
                  <a:lnTo>
                    <a:pt x="2275738" y="24130"/>
                  </a:lnTo>
                  <a:lnTo>
                    <a:pt x="2274201" y="26670"/>
                  </a:lnTo>
                  <a:lnTo>
                    <a:pt x="2272944" y="27940"/>
                  </a:lnTo>
                  <a:lnTo>
                    <a:pt x="2269388" y="34290"/>
                  </a:lnTo>
                  <a:lnTo>
                    <a:pt x="2268245" y="36830"/>
                  </a:lnTo>
                  <a:lnTo>
                    <a:pt x="2267737" y="36830"/>
                  </a:lnTo>
                  <a:lnTo>
                    <a:pt x="2258403" y="53340"/>
                  </a:lnTo>
                  <a:lnTo>
                    <a:pt x="2247925" y="72390"/>
                  </a:lnTo>
                  <a:lnTo>
                    <a:pt x="2236305" y="96520"/>
                  </a:lnTo>
                  <a:lnTo>
                    <a:pt x="2223541" y="123190"/>
                  </a:lnTo>
                  <a:lnTo>
                    <a:pt x="2221636" y="127000"/>
                  </a:lnTo>
                  <a:lnTo>
                    <a:pt x="2218207" y="134620"/>
                  </a:lnTo>
                  <a:lnTo>
                    <a:pt x="2213254" y="146050"/>
                  </a:lnTo>
                  <a:lnTo>
                    <a:pt x="2206777" y="160020"/>
                  </a:lnTo>
                  <a:lnTo>
                    <a:pt x="2036749" y="167640"/>
                  </a:lnTo>
                  <a:lnTo>
                    <a:pt x="1981225" y="168910"/>
                  </a:lnTo>
                  <a:lnTo>
                    <a:pt x="1976145" y="168910"/>
                  </a:lnTo>
                  <a:lnTo>
                    <a:pt x="1972576" y="171450"/>
                  </a:lnTo>
                  <a:lnTo>
                    <a:pt x="1968512" y="179070"/>
                  </a:lnTo>
                  <a:lnTo>
                    <a:pt x="1968512" y="182880"/>
                  </a:lnTo>
                  <a:lnTo>
                    <a:pt x="1970557" y="186690"/>
                  </a:lnTo>
                  <a:lnTo>
                    <a:pt x="1972576" y="191770"/>
                  </a:lnTo>
                  <a:lnTo>
                    <a:pt x="1976145" y="193040"/>
                  </a:lnTo>
                  <a:lnTo>
                    <a:pt x="1981225" y="193040"/>
                  </a:lnTo>
                  <a:lnTo>
                    <a:pt x="2088095" y="190500"/>
                  </a:lnTo>
                  <a:lnTo>
                    <a:pt x="2195334" y="185420"/>
                  </a:lnTo>
                  <a:lnTo>
                    <a:pt x="2185911" y="208280"/>
                  </a:lnTo>
                  <a:lnTo>
                    <a:pt x="2175903" y="232410"/>
                  </a:lnTo>
                  <a:lnTo>
                    <a:pt x="2165337" y="259080"/>
                  </a:lnTo>
                  <a:lnTo>
                    <a:pt x="2154199" y="285750"/>
                  </a:lnTo>
                  <a:lnTo>
                    <a:pt x="2108758" y="332740"/>
                  </a:lnTo>
                  <a:lnTo>
                    <a:pt x="2063902" y="368300"/>
                  </a:lnTo>
                  <a:lnTo>
                    <a:pt x="2019617" y="394970"/>
                  </a:lnTo>
                  <a:lnTo>
                    <a:pt x="1975891" y="411480"/>
                  </a:lnTo>
                  <a:lnTo>
                    <a:pt x="1974862" y="411480"/>
                  </a:lnTo>
                  <a:lnTo>
                    <a:pt x="1973592" y="412750"/>
                  </a:lnTo>
                  <a:lnTo>
                    <a:pt x="1972068" y="412750"/>
                  </a:lnTo>
                  <a:lnTo>
                    <a:pt x="1952066" y="415290"/>
                  </a:lnTo>
                  <a:lnTo>
                    <a:pt x="1932444" y="416560"/>
                  </a:lnTo>
                  <a:lnTo>
                    <a:pt x="1913216" y="415290"/>
                  </a:lnTo>
                  <a:lnTo>
                    <a:pt x="1894357" y="410210"/>
                  </a:lnTo>
                  <a:lnTo>
                    <a:pt x="1875256" y="402590"/>
                  </a:lnTo>
                  <a:lnTo>
                    <a:pt x="1867496" y="389890"/>
                  </a:lnTo>
                  <a:lnTo>
                    <a:pt x="1871065" y="375920"/>
                  </a:lnTo>
                  <a:lnTo>
                    <a:pt x="1899742" y="345440"/>
                  </a:lnTo>
                  <a:lnTo>
                    <a:pt x="1934413" y="327660"/>
                  </a:lnTo>
                  <a:lnTo>
                    <a:pt x="1980653" y="313690"/>
                  </a:lnTo>
                  <a:lnTo>
                    <a:pt x="2000275" y="311150"/>
                  </a:lnTo>
                  <a:lnTo>
                    <a:pt x="2014181" y="312420"/>
                  </a:lnTo>
                  <a:lnTo>
                    <a:pt x="2022373" y="316230"/>
                  </a:lnTo>
                  <a:lnTo>
                    <a:pt x="2025332" y="323850"/>
                  </a:lnTo>
                  <a:lnTo>
                    <a:pt x="2021230" y="332740"/>
                  </a:lnTo>
                  <a:lnTo>
                    <a:pt x="1969554" y="358140"/>
                  </a:lnTo>
                  <a:lnTo>
                    <a:pt x="1904263" y="375920"/>
                  </a:lnTo>
                  <a:lnTo>
                    <a:pt x="1899691" y="375920"/>
                  </a:lnTo>
                  <a:lnTo>
                    <a:pt x="1896884" y="379730"/>
                  </a:lnTo>
                  <a:lnTo>
                    <a:pt x="1894852" y="387350"/>
                  </a:lnTo>
                  <a:lnTo>
                    <a:pt x="1895868" y="392430"/>
                  </a:lnTo>
                  <a:lnTo>
                    <a:pt x="1901977" y="398780"/>
                  </a:lnTo>
                  <a:lnTo>
                    <a:pt x="1906028" y="400050"/>
                  </a:lnTo>
                  <a:lnTo>
                    <a:pt x="1911121" y="400050"/>
                  </a:lnTo>
                  <a:lnTo>
                    <a:pt x="1968119" y="387350"/>
                  </a:lnTo>
                  <a:lnTo>
                    <a:pt x="2010359" y="370840"/>
                  </a:lnTo>
                  <a:lnTo>
                    <a:pt x="2050567" y="326390"/>
                  </a:lnTo>
                  <a:lnTo>
                    <a:pt x="2051380" y="320040"/>
                  </a:lnTo>
                  <a:lnTo>
                    <a:pt x="2050757" y="312420"/>
                  </a:lnTo>
                  <a:lnTo>
                    <a:pt x="2014639" y="289560"/>
                  </a:lnTo>
                  <a:lnTo>
                    <a:pt x="1975891" y="289560"/>
                  </a:lnTo>
                  <a:lnTo>
                    <a:pt x="1968271" y="292100"/>
                  </a:lnTo>
                  <a:lnTo>
                    <a:pt x="1942541" y="297180"/>
                  </a:lnTo>
                  <a:lnTo>
                    <a:pt x="1904784" y="312420"/>
                  </a:lnTo>
                  <a:lnTo>
                    <a:pt x="1869211" y="337820"/>
                  </a:lnTo>
                  <a:lnTo>
                    <a:pt x="1861718" y="345262"/>
                  </a:lnTo>
                  <a:lnTo>
                    <a:pt x="1857019" y="340360"/>
                  </a:lnTo>
                  <a:lnTo>
                    <a:pt x="1853209" y="339090"/>
                  </a:lnTo>
                  <a:lnTo>
                    <a:pt x="1848637" y="340360"/>
                  </a:lnTo>
                  <a:lnTo>
                    <a:pt x="1828825" y="347980"/>
                  </a:lnTo>
                  <a:lnTo>
                    <a:pt x="1789188" y="365760"/>
                  </a:lnTo>
                  <a:lnTo>
                    <a:pt x="1787385" y="366801"/>
                  </a:lnTo>
                  <a:lnTo>
                    <a:pt x="1787385" y="454660"/>
                  </a:lnTo>
                  <a:lnTo>
                    <a:pt x="1785505" y="466090"/>
                  </a:lnTo>
                  <a:lnTo>
                    <a:pt x="1758823" y="506730"/>
                  </a:lnTo>
                  <a:lnTo>
                    <a:pt x="1748802" y="513080"/>
                  </a:lnTo>
                  <a:lnTo>
                    <a:pt x="1741690" y="518160"/>
                  </a:lnTo>
                  <a:lnTo>
                    <a:pt x="1734832" y="520700"/>
                  </a:lnTo>
                  <a:lnTo>
                    <a:pt x="1721637" y="523240"/>
                  </a:lnTo>
                  <a:lnTo>
                    <a:pt x="1714004" y="521970"/>
                  </a:lnTo>
                  <a:lnTo>
                    <a:pt x="1696732" y="513080"/>
                  </a:lnTo>
                  <a:lnTo>
                    <a:pt x="1691144" y="508000"/>
                  </a:lnTo>
                  <a:lnTo>
                    <a:pt x="1688604" y="501650"/>
                  </a:lnTo>
                  <a:lnTo>
                    <a:pt x="1688033" y="490220"/>
                  </a:lnTo>
                  <a:lnTo>
                    <a:pt x="1692414" y="478790"/>
                  </a:lnTo>
                  <a:lnTo>
                    <a:pt x="1716036" y="448310"/>
                  </a:lnTo>
                  <a:lnTo>
                    <a:pt x="1753755" y="416560"/>
                  </a:lnTo>
                  <a:lnTo>
                    <a:pt x="1767852" y="406400"/>
                  </a:lnTo>
                  <a:lnTo>
                    <a:pt x="1773148" y="412750"/>
                  </a:lnTo>
                  <a:lnTo>
                    <a:pt x="1777580" y="417830"/>
                  </a:lnTo>
                  <a:lnTo>
                    <a:pt x="1781149" y="425450"/>
                  </a:lnTo>
                  <a:lnTo>
                    <a:pt x="1783854" y="431800"/>
                  </a:lnTo>
                  <a:lnTo>
                    <a:pt x="1786839" y="443230"/>
                  </a:lnTo>
                  <a:lnTo>
                    <a:pt x="1787385" y="454660"/>
                  </a:lnTo>
                  <a:lnTo>
                    <a:pt x="1787385" y="366801"/>
                  </a:lnTo>
                  <a:lnTo>
                    <a:pt x="1769376" y="377190"/>
                  </a:lnTo>
                  <a:lnTo>
                    <a:pt x="1751037" y="367030"/>
                  </a:lnTo>
                  <a:lnTo>
                    <a:pt x="1726514" y="355600"/>
                  </a:lnTo>
                  <a:lnTo>
                    <a:pt x="1695792" y="344170"/>
                  </a:lnTo>
                  <a:lnTo>
                    <a:pt x="1658886" y="331470"/>
                  </a:lnTo>
                  <a:lnTo>
                    <a:pt x="1654568" y="331470"/>
                  </a:lnTo>
                  <a:lnTo>
                    <a:pt x="1649488" y="328930"/>
                  </a:lnTo>
                  <a:lnTo>
                    <a:pt x="1643773" y="327660"/>
                  </a:lnTo>
                  <a:lnTo>
                    <a:pt x="1641360" y="327660"/>
                  </a:lnTo>
                  <a:lnTo>
                    <a:pt x="1638312" y="326390"/>
                  </a:lnTo>
                  <a:lnTo>
                    <a:pt x="1618754" y="320040"/>
                  </a:lnTo>
                  <a:lnTo>
                    <a:pt x="1613674" y="318770"/>
                  </a:lnTo>
                  <a:lnTo>
                    <a:pt x="1600479" y="313690"/>
                  </a:lnTo>
                  <a:lnTo>
                    <a:pt x="1595259" y="312420"/>
                  </a:lnTo>
                  <a:lnTo>
                    <a:pt x="1587652" y="308610"/>
                  </a:lnTo>
                  <a:lnTo>
                    <a:pt x="1582813" y="307340"/>
                  </a:lnTo>
                  <a:lnTo>
                    <a:pt x="1571129" y="300990"/>
                  </a:lnTo>
                  <a:lnTo>
                    <a:pt x="1566684" y="298450"/>
                  </a:lnTo>
                  <a:lnTo>
                    <a:pt x="1560601" y="293370"/>
                  </a:lnTo>
                  <a:lnTo>
                    <a:pt x="1557045" y="290830"/>
                  </a:lnTo>
                  <a:lnTo>
                    <a:pt x="1536979" y="257810"/>
                  </a:lnTo>
                  <a:lnTo>
                    <a:pt x="1536331" y="252730"/>
                  </a:lnTo>
                  <a:lnTo>
                    <a:pt x="1536839" y="241300"/>
                  </a:lnTo>
                  <a:lnTo>
                    <a:pt x="1551927" y="195580"/>
                  </a:lnTo>
                  <a:lnTo>
                    <a:pt x="1573161" y="163830"/>
                  </a:lnTo>
                  <a:lnTo>
                    <a:pt x="1602981" y="133350"/>
                  </a:lnTo>
                  <a:lnTo>
                    <a:pt x="1641360" y="102870"/>
                  </a:lnTo>
                  <a:lnTo>
                    <a:pt x="1684604" y="78740"/>
                  </a:lnTo>
                  <a:lnTo>
                    <a:pt x="1726704" y="60960"/>
                  </a:lnTo>
                  <a:lnTo>
                    <a:pt x="1767662" y="52070"/>
                  </a:lnTo>
                  <a:lnTo>
                    <a:pt x="1807476" y="49530"/>
                  </a:lnTo>
                  <a:lnTo>
                    <a:pt x="1830768" y="54610"/>
                  </a:lnTo>
                  <a:lnTo>
                    <a:pt x="1847291" y="64770"/>
                  </a:lnTo>
                  <a:lnTo>
                    <a:pt x="1857057" y="80010"/>
                  </a:lnTo>
                  <a:lnTo>
                    <a:pt x="1860054" y="100330"/>
                  </a:lnTo>
                  <a:lnTo>
                    <a:pt x="1859457" y="109220"/>
                  </a:lnTo>
                  <a:lnTo>
                    <a:pt x="1841385" y="149860"/>
                  </a:lnTo>
                  <a:lnTo>
                    <a:pt x="1837105" y="156210"/>
                  </a:lnTo>
                  <a:lnTo>
                    <a:pt x="1833003" y="161290"/>
                  </a:lnTo>
                  <a:lnTo>
                    <a:pt x="1822627" y="172720"/>
                  </a:lnTo>
                  <a:lnTo>
                    <a:pt x="1815642" y="179070"/>
                  </a:lnTo>
                  <a:lnTo>
                    <a:pt x="1807476" y="186690"/>
                  </a:lnTo>
                  <a:lnTo>
                    <a:pt x="1804428" y="191770"/>
                  </a:lnTo>
                  <a:lnTo>
                    <a:pt x="1803412" y="195580"/>
                  </a:lnTo>
                  <a:lnTo>
                    <a:pt x="1805444" y="203200"/>
                  </a:lnTo>
                  <a:lnTo>
                    <a:pt x="1808251" y="205740"/>
                  </a:lnTo>
                  <a:lnTo>
                    <a:pt x="1817395" y="209550"/>
                  </a:lnTo>
                  <a:lnTo>
                    <a:pt x="1821446" y="208280"/>
                  </a:lnTo>
                  <a:lnTo>
                    <a:pt x="1825002" y="204470"/>
                  </a:lnTo>
                  <a:lnTo>
                    <a:pt x="1838337" y="190500"/>
                  </a:lnTo>
                  <a:lnTo>
                    <a:pt x="1869211" y="152400"/>
                  </a:lnTo>
                  <a:lnTo>
                    <a:pt x="1884210" y="114300"/>
                  </a:lnTo>
                  <a:lnTo>
                    <a:pt x="1885124" y="101600"/>
                  </a:lnTo>
                  <a:lnTo>
                    <a:pt x="1885048" y="96520"/>
                  </a:lnTo>
                  <a:lnTo>
                    <a:pt x="1873110" y="57150"/>
                  </a:lnTo>
                  <a:lnTo>
                    <a:pt x="1867369" y="49530"/>
                  </a:lnTo>
                  <a:lnTo>
                    <a:pt x="1863496" y="45720"/>
                  </a:lnTo>
                  <a:lnTo>
                    <a:pt x="1809927" y="24130"/>
                  </a:lnTo>
                  <a:lnTo>
                    <a:pt x="1781479" y="24130"/>
                  </a:lnTo>
                  <a:lnTo>
                    <a:pt x="1721002" y="35560"/>
                  </a:lnTo>
                  <a:lnTo>
                    <a:pt x="1660702" y="62230"/>
                  </a:lnTo>
                  <a:lnTo>
                    <a:pt x="1605559" y="97790"/>
                  </a:lnTo>
                  <a:lnTo>
                    <a:pt x="1594599" y="107950"/>
                  </a:lnTo>
                  <a:lnTo>
                    <a:pt x="1583842" y="116840"/>
                  </a:lnTo>
                  <a:lnTo>
                    <a:pt x="1552841" y="151130"/>
                  </a:lnTo>
                  <a:lnTo>
                    <a:pt x="1525536" y="191770"/>
                  </a:lnTo>
                  <a:lnTo>
                    <a:pt x="1510258" y="236220"/>
                  </a:lnTo>
                  <a:lnTo>
                    <a:pt x="1509534" y="251460"/>
                  </a:lnTo>
                  <a:lnTo>
                    <a:pt x="1511300" y="266700"/>
                  </a:lnTo>
                  <a:lnTo>
                    <a:pt x="1533169" y="304800"/>
                  </a:lnTo>
                  <a:lnTo>
                    <a:pt x="1552600" y="318770"/>
                  </a:lnTo>
                  <a:lnTo>
                    <a:pt x="1560601" y="323850"/>
                  </a:lnTo>
                  <a:lnTo>
                    <a:pt x="1568602" y="327660"/>
                  </a:lnTo>
                  <a:lnTo>
                    <a:pt x="1575828" y="331470"/>
                  </a:lnTo>
                  <a:lnTo>
                    <a:pt x="1582305" y="334010"/>
                  </a:lnTo>
                  <a:lnTo>
                    <a:pt x="1622704" y="346710"/>
                  </a:lnTo>
                  <a:lnTo>
                    <a:pt x="1652028" y="355600"/>
                  </a:lnTo>
                  <a:lnTo>
                    <a:pt x="1656613" y="356870"/>
                  </a:lnTo>
                  <a:lnTo>
                    <a:pt x="1664220" y="359410"/>
                  </a:lnTo>
                  <a:lnTo>
                    <a:pt x="1674901" y="361950"/>
                  </a:lnTo>
                  <a:lnTo>
                    <a:pt x="1689468" y="367030"/>
                  </a:lnTo>
                  <a:lnTo>
                    <a:pt x="1701177" y="369570"/>
                  </a:lnTo>
                  <a:lnTo>
                    <a:pt x="1706537" y="372110"/>
                  </a:lnTo>
                  <a:lnTo>
                    <a:pt x="1712328" y="373380"/>
                  </a:lnTo>
                  <a:lnTo>
                    <a:pt x="1718538" y="375920"/>
                  </a:lnTo>
                  <a:lnTo>
                    <a:pt x="1725193" y="378460"/>
                  </a:lnTo>
                  <a:lnTo>
                    <a:pt x="1731860" y="382270"/>
                  </a:lnTo>
                  <a:lnTo>
                    <a:pt x="1738147" y="384810"/>
                  </a:lnTo>
                  <a:lnTo>
                    <a:pt x="1744052" y="388620"/>
                  </a:lnTo>
                  <a:lnTo>
                    <a:pt x="1749577" y="391160"/>
                  </a:lnTo>
                  <a:lnTo>
                    <a:pt x="1748548" y="392430"/>
                  </a:lnTo>
                  <a:lnTo>
                    <a:pt x="1746910" y="392430"/>
                  </a:lnTo>
                  <a:lnTo>
                    <a:pt x="1742338" y="396240"/>
                  </a:lnTo>
                  <a:lnTo>
                    <a:pt x="1740687" y="397510"/>
                  </a:lnTo>
                  <a:lnTo>
                    <a:pt x="1739671" y="398780"/>
                  </a:lnTo>
                  <a:lnTo>
                    <a:pt x="1732102" y="403860"/>
                  </a:lnTo>
                  <a:lnTo>
                    <a:pt x="1725383" y="408940"/>
                  </a:lnTo>
                  <a:lnTo>
                    <a:pt x="1719529" y="412750"/>
                  </a:lnTo>
                  <a:lnTo>
                    <a:pt x="1714512" y="416560"/>
                  </a:lnTo>
                  <a:lnTo>
                    <a:pt x="1709737" y="421640"/>
                  </a:lnTo>
                  <a:lnTo>
                    <a:pt x="1704517" y="425450"/>
                  </a:lnTo>
                  <a:lnTo>
                    <a:pt x="1698866" y="430530"/>
                  </a:lnTo>
                  <a:lnTo>
                    <a:pt x="1673377" y="463550"/>
                  </a:lnTo>
                  <a:lnTo>
                    <a:pt x="1664462" y="505460"/>
                  </a:lnTo>
                  <a:lnTo>
                    <a:pt x="1666697" y="518160"/>
                  </a:lnTo>
                  <a:lnTo>
                    <a:pt x="1700415" y="547370"/>
                  </a:lnTo>
                  <a:lnTo>
                    <a:pt x="1712899" y="548640"/>
                  </a:lnTo>
                  <a:lnTo>
                    <a:pt x="1726704" y="547370"/>
                  </a:lnTo>
                  <a:lnTo>
                    <a:pt x="1763941" y="533400"/>
                  </a:lnTo>
                  <a:lnTo>
                    <a:pt x="1793862" y="504190"/>
                  </a:lnTo>
                  <a:lnTo>
                    <a:pt x="1812772" y="455930"/>
                  </a:lnTo>
                  <a:lnTo>
                    <a:pt x="1811870" y="434340"/>
                  </a:lnTo>
                  <a:lnTo>
                    <a:pt x="1804009" y="412750"/>
                  </a:lnTo>
                  <a:lnTo>
                    <a:pt x="1799082" y="406400"/>
                  </a:lnTo>
                  <a:lnTo>
                    <a:pt x="1789201" y="393700"/>
                  </a:lnTo>
                  <a:lnTo>
                    <a:pt x="1805584" y="384810"/>
                  </a:lnTo>
                  <a:lnTo>
                    <a:pt x="1821954" y="377190"/>
                  </a:lnTo>
                  <a:lnTo>
                    <a:pt x="1847303" y="367372"/>
                  </a:lnTo>
                  <a:lnTo>
                    <a:pt x="1845640" y="370840"/>
                  </a:lnTo>
                  <a:lnTo>
                    <a:pt x="1842541" y="382270"/>
                  </a:lnTo>
                  <a:lnTo>
                    <a:pt x="1854263" y="419100"/>
                  </a:lnTo>
                  <a:lnTo>
                    <a:pt x="1860448" y="425450"/>
                  </a:lnTo>
                  <a:lnTo>
                    <a:pt x="1867598" y="429260"/>
                  </a:lnTo>
                  <a:lnTo>
                    <a:pt x="1875688" y="433070"/>
                  </a:lnTo>
                  <a:lnTo>
                    <a:pt x="1892833" y="438150"/>
                  </a:lnTo>
                  <a:lnTo>
                    <a:pt x="1901405" y="439420"/>
                  </a:lnTo>
                  <a:lnTo>
                    <a:pt x="1909978" y="441960"/>
                  </a:lnTo>
                  <a:lnTo>
                    <a:pt x="1918436" y="441960"/>
                  </a:lnTo>
                  <a:lnTo>
                    <a:pt x="1926640" y="443230"/>
                  </a:lnTo>
                  <a:lnTo>
                    <a:pt x="1934616" y="443230"/>
                  </a:lnTo>
                  <a:lnTo>
                    <a:pt x="1988985" y="434340"/>
                  </a:lnTo>
                  <a:lnTo>
                    <a:pt x="2032762" y="416560"/>
                  </a:lnTo>
                  <a:lnTo>
                    <a:pt x="2083092" y="386080"/>
                  </a:lnTo>
                  <a:lnTo>
                    <a:pt x="2130577" y="346710"/>
                  </a:lnTo>
                  <a:lnTo>
                    <a:pt x="2117572" y="381000"/>
                  </a:lnTo>
                  <a:lnTo>
                    <a:pt x="2094725" y="440690"/>
                  </a:lnTo>
                  <a:lnTo>
                    <a:pt x="2074786" y="496570"/>
                  </a:lnTo>
                  <a:lnTo>
                    <a:pt x="2056282" y="548640"/>
                  </a:lnTo>
                  <a:lnTo>
                    <a:pt x="2039226" y="598170"/>
                  </a:lnTo>
                  <a:lnTo>
                    <a:pt x="2023605" y="646430"/>
                  </a:lnTo>
                  <a:lnTo>
                    <a:pt x="2009419" y="692150"/>
                  </a:lnTo>
                  <a:lnTo>
                    <a:pt x="2007895" y="697230"/>
                  </a:lnTo>
                  <a:lnTo>
                    <a:pt x="2008771" y="701040"/>
                  </a:lnTo>
                  <a:lnTo>
                    <a:pt x="2015388" y="707390"/>
                  </a:lnTo>
                  <a:lnTo>
                    <a:pt x="2019325" y="707390"/>
                  </a:lnTo>
                  <a:lnTo>
                    <a:pt x="2028469" y="706120"/>
                  </a:lnTo>
                  <a:lnTo>
                    <a:pt x="2031517" y="703580"/>
                  </a:lnTo>
                  <a:lnTo>
                    <a:pt x="2033041" y="698500"/>
                  </a:lnTo>
                  <a:lnTo>
                    <a:pt x="2048065" y="650240"/>
                  </a:lnTo>
                  <a:lnTo>
                    <a:pt x="2063800" y="601980"/>
                  </a:lnTo>
                  <a:lnTo>
                    <a:pt x="2080260" y="553720"/>
                  </a:lnTo>
                  <a:lnTo>
                    <a:pt x="2097417" y="504190"/>
                  </a:lnTo>
                  <a:lnTo>
                    <a:pt x="2115312" y="454660"/>
                  </a:lnTo>
                  <a:lnTo>
                    <a:pt x="2133904" y="405130"/>
                  </a:lnTo>
                  <a:lnTo>
                    <a:pt x="2153221" y="355600"/>
                  </a:lnTo>
                  <a:lnTo>
                    <a:pt x="2156726" y="346710"/>
                  </a:lnTo>
                  <a:lnTo>
                    <a:pt x="2173744" y="303530"/>
                  </a:lnTo>
                  <a:lnTo>
                    <a:pt x="2174773" y="303530"/>
                  </a:lnTo>
                  <a:lnTo>
                    <a:pt x="2193874" y="276860"/>
                  </a:lnTo>
                  <a:lnTo>
                    <a:pt x="2213064" y="247650"/>
                  </a:lnTo>
                  <a:lnTo>
                    <a:pt x="2232355" y="215900"/>
                  </a:lnTo>
                  <a:lnTo>
                    <a:pt x="2249589" y="185420"/>
                  </a:lnTo>
                  <a:lnTo>
                    <a:pt x="2251735" y="181610"/>
                  </a:lnTo>
                  <a:lnTo>
                    <a:pt x="2301163" y="179070"/>
                  </a:lnTo>
                  <a:lnTo>
                    <a:pt x="2350376" y="173990"/>
                  </a:lnTo>
                  <a:lnTo>
                    <a:pt x="2399373" y="170180"/>
                  </a:lnTo>
                  <a:lnTo>
                    <a:pt x="2448166" y="165100"/>
                  </a:lnTo>
                  <a:lnTo>
                    <a:pt x="2496731" y="158750"/>
                  </a:lnTo>
                  <a:lnTo>
                    <a:pt x="2516073" y="156210"/>
                  </a:lnTo>
                  <a:lnTo>
                    <a:pt x="2545092" y="152400"/>
                  </a:lnTo>
                  <a:lnTo>
                    <a:pt x="2552204" y="151130"/>
                  </a:lnTo>
                  <a:lnTo>
                    <a:pt x="2556027" y="146050"/>
                  </a:lnTo>
                  <a:lnTo>
                    <a:pt x="2556535" y="1384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45997" y="749106"/>
              <a:ext cx="2848051" cy="6616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992192" y="758659"/>
              <a:ext cx="3011805" cy="1396365"/>
            </a:xfrm>
            <a:custGeom>
              <a:avLst/>
              <a:gdLst/>
              <a:ahLst/>
              <a:cxnLst/>
              <a:rect l="l" t="t" r="r" b="b"/>
              <a:pathLst>
                <a:path w="3011804" h="1396364">
                  <a:moveTo>
                    <a:pt x="310718" y="1338872"/>
                  </a:moveTo>
                  <a:lnTo>
                    <a:pt x="309384" y="1334287"/>
                  </a:lnTo>
                  <a:lnTo>
                    <a:pt x="305206" y="1329766"/>
                  </a:lnTo>
                  <a:lnTo>
                    <a:pt x="302272" y="1326578"/>
                  </a:lnTo>
                  <a:lnTo>
                    <a:pt x="297827" y="1325245"/>
                  </a:lnTo>
                  <a:lnTo>
                    <a:pt x="292493" y="1326426"/>
                  </a:lnTo>
                  <a:lnTo>
                    <a:pt x="278815" y="1329042"/>
                  </a:lnTo>
                  <a:lnTo>
                    <a:pt x="265366" y="1329766"/>
                  </a:lnTo>
                  <a:lnTo>
                    <a:pt x="252145" y="1328597"/>
                  </a:lnTo>
                  <a:lnTo>
                    <a:pt x="239153" y="1325537"/>
                  </a:lnTo>
                  <a:lnTo>
                    <a:pt x="247802" y="1313980"/>
                  </a:lnTo>
                  <a:lnTo>
                    <a:pt x="249262" y="1312037"/>
                  </a:lnTo>
                  <a:lnTo>
                    <a:pt x="258254" y="1298206"/>
                  </a:lnTo>
                  <a:lnTo>
                    <a:pt x="266153" y="1284033"/>
                  </a:lnTo>
                  <a:lnTo>
                    <a:pt x="272935" y="1269530"/>
                  </a:lnTo>
                  <a:lnTo>
                    <a:pt x="275297" y="1264196"/>
                  </a:lnTo>
                  <a:lnTo>
                    <a:pt x="274840" y="1259166"/>
                  </a:lnTo>
                  <a:lnTo>
                    <a:pt x="268338" y="1249680"/>
                  </a:lnTo>
                  <a:lnTo>
                    <a:pt x="264325" y="1247305"/>
                  </a:lnTo>
                  <a:lnTo>
                    <a:pt x="254850" y="1247305"/>
                  </a:lnTo>
                  <a:lnTo>
                    <a:pt x="250990" y="1249680"/>
                  </a:lnTo>
                  <a:lnTo>
                    <a:pt x="248043" y="1254417"/>
                  </a:lnTo>
                  <a:lnTo>
                    <a:pt x="240195" y="1271143"/>
                  </a:lnTo>
                  <a:lnTo>
                    <a:pt x="231813" y="1286649"/>
                  </a:lnTo>
                  <a:lnTo>
                    <a:pt x="222859" y="1300924"/>
                  </a:lnTo>
                  <a:lnTo>
                    <a:pt x="213372" y="1313980"/>
                  </a:lnTo>
                  <a:lnTo>
                    <a:pt x="197256" y="1302651"/>
                  </a:lnTo>
                  <a:lnTo>
                    <a:pt x="192925" y="1298778"/>
                  </a:lnTo>
                  <a:lnTo>
                    <a:pt x="192925" y="1334427"/>
                  </a:lnTo>
                  <a:lnTo>
                    <a:pt x="174688" y="1348041"/>
                  </a:lnTo>
                  <a:lnTo>
                    <a:pt x="155575" y="1357769"/>
                  </a:lnTo>
                  <a:lnTo>
                    <a:pt x="135572" y="1363599"/>
                  </a:lnTo>
                  <a:lnTo>
                    <a:pt x="114693" y="1365542"/>
                  </a:lnTo>
                  <a:lnTo>
                    <a:pt x="106349" y="1365123"/>
                  </a:lnTo>
                  <a:lnTo>
                    <a:pt x="68897" y="1351102"/>
                  </a:lnTo>
                  <a:lnTo>
                    <a:pt x="41795" y="1316202"/>
                  </a:lnTo>
                  <a:lnTo>
                    <a:pt x="35572" y="1288199"/>
                  </a:lnTo>
                  <a:lnTo>
                    <a:pt x="35814" y="1281176"/>
                  </a:lnTo>
                  <a:lnTo>
                    <a:pt x="49822" y="1242999"/>
                  </a:lnTo>
                  <a:lnTo>
                    <a:pt x="83578" y="1221524"/>
                  </a:lnTo>
                  <a:lnTo>
                    <a:pt x="93103" y="1232585"/>
                  </a:lnTo>
                  <a:lnTo>
                    <a:pt x="98450" y="1238872"/>
                  </a:lnTo>
                  <a:lnTo>
                    <a:pt x="103733" y="1245196"/>
                  </a:lnTo>
                  <a:lnTo>
                    <a:pt x="107569" y="1249972"/>
                  </a:lnTo>
                  <a:lnTo>
                    <a:pt x="131914" y="1278255"/>
                  </a:lnTo>
                  <a:lnTo>
                    <a:pt x="154254" y="1301762"/>
                  </a:lnTo>
                  <a:lnTo>
                    <a:pt x="174586" y="1320482"/>
                  </a:lnTo>
                  <a:lnTo>
                    <a:pt x="192925" y="1334427"/>
                  </a:lnTo>
                  <a:lnTo>
                    <a:pt x="192925" y="1298778"/>
                  </a:lnTo>
                  <a:lnTo>
                    <a:pt x="179133" y="1286433"/>
                  </a:lnTo>
                  <a:lnTo>
                    <a:pt x="159029" y="1265313"/>
                  </a:lnTo>
                  <a:lnTo>
                    <a:pt x="122021" y="1221524"/>
                  </a:lnTo>
                  <a:lnTo>
                    <a:pt x="91732" y="1183144"/>
                  </a:lnTo>
                  <a:lnTo>
                    <a:pt x="77355" y="1163739"/>
                  </a:lnTo>
                  <a:lnTo>
                    <a:pt x="76758" y="1163154"/>
                  </a:lnTo>
                  <a:lnTo>
                    <a:pt x="73355" y="1158849"/>
                  </a:lnTo>
                  <a:lnTo>
                    <a:pt x="60909" y="1142847"/>
                  </a:lnTo>
                  <a:lnTo>
                    <a:pt x="57048" y="1137666"/>
                  </a:lnTo>
                  <a:lnTo>
                    <a:pt x="55575" y="1135291"/>
                  </a:lnTo>
                  <a:lnTo>
                    <a:pt x="42976" y="1115441"/>
                  </a:lnTo>
                  <a:lnTo>
                    <a:pt x="29527" y="1079347"/>
                  </a:lnTo>
                  <a:lnTo>
                    <a:pt x="28333" y="1069733"/>
                  </a:lnTo>
                  <a:lnTo>
                    <a:pt x="28422" y="1061123"/>
                  </a:lnTo>
                  <a:lnTo>
                    <a:pt x="49428" y="1028319"/>
                  </a:lnTo>
                  <a:lnTo>
                    <a:pt x="84797" y="1021613"/>
                  </a:lnTo>
                  <a:lnTo>
                    <a:pt x="92760" y="1021981"/>
                  </a:lnTo>
                  <a:lnTo>
                    <a:pt x="132918" y="1030833"/>
                  </a:lnTo>
                  <a:lnTo>
                    <a:pt x="190080" y="1067955"/>
                  </a:lnTo>
                  <a:lnTo>
                    <a:pt x="230517" y="1131074"/>
                  </a:lnTo>
                  <a:lnTo>
                    <a:pt x="240919" y="1169962"/>
                  </a:lnTo>
                  <a:lnTo>
                    <a:pt x="242100" y="1175893"/>
                  </a:lnTo>
                  <a:lnTo>
                    <a:pt x="245211" y="1179296"/>
                  </a:lnTo>
                  <a:lnTo>
                    <a:pt x="255282" y="1181074"/>
                  </a:lnTo>
                  <a:lnTo>
                    <a:pt x="259892" y="1179741"/>
                  </a:lnTo>
                  <a:lnTo>
                    <a:pt x="268185" y="1172629"/>
                  </a:lnTo>
                  <a:lnTo>
                    <a:pt x="269671" y="1167892"/>
                  </a:lnTo>
                  <a:lnTo>
                    <a:pt x="265125" y="1145247"/>
                  </a:lnTo>
                  <a:lnTo>
                    <a:pt x="246710" y="1097064"/>
                  </a:lnTo>
                  <a:lnTo>
                    <a:pt x="217030" y="1054392"/>
                  </a:lnTo>
                  <a:lnTo>
                    <a:pt x="179311" y="1021613"/>
                  </a:lnTo>
                  <a:lnTo>
                    <a:pt x="133667" y="999058"/>
                  </a:lnTo>
                  <a:lnTo>
                    <a:pt x="90246" y="990384"/>
                  </a:lnTo>
                  <a:lnTo>
                    <a:pt x="75603" y="990523"/>
                  </a:lnTo>
                  <a:lnTo>
                    <a:pt x="34683" y="1003274"/>
                  </a:lnTo>
                  <a:lnTo>
                    <a:pt x="6489" y="1035037"/>
                  </a:lnTo>
                  <a:lnTo>
                    <a:pt x="0" y="1062202"/>
                  </a:lnTo>
                  <a:lnTo>
                    <a:pt x="0" y="1074953"/>
                  </a:lnTo>
                  <a:lnTo>
                    <a:pt x="10083" y="1115517"/>
                  </a:lnTo>
                  <a:lnTo>
                    <a:pt x="28016" y="1150848"/>
                  </a:lnTo>
                  <a:lnTo>
                    <a:pt x="53428" y="1185443"/>
                  </a:lnTo>
                  <a:lnTo>
                    <a:pt x="64020" y="1198410"/>
                  </a:lnTo>
                  <a:lnTo>
                    <a:pt x="47561" y="1207249"/>
                  </a:lnTo>
                  <a:lnTo>
                    <a:pt x="14236" y="1249083"/>
                  </a:lnTo>
                  <a:lnTo>
                    <a:pt x="6515" y="1286433"/>
                  </a:lnTo>
                  <a:lnTo>
                    <a:pt x="7391" y="1303426"/>
                  </a:lnTo>
                  <a:lnTo>
                    <a:pt x="28892" y="1355102"/>
                  </a:lnTo>
                  <a:lnTo>
                    <a:pt x="71729" y="1386776"/>
                  </a:lnTo>
                  <a:lnTo>
                    <a:pt x="115570" y="1395768"/>
                  </a:lnTo>
                  <a:lnTo>
                    <a:pt x="130340" y="1394993"/>
                  </a:lnTo>
                  <a:lnTo>
                    <a:pt x="170700" y="1383322"/>
                  </a:lnTo>
                  <a:lnTo>
                    <a:pt x="198539" y="1365542"/>
                  </a:lnTo>
                  <a:lnTo>
                    <a:pt x="206527" y="1359154"/>
                  </a:lnTo>
                  <a:lnTo>
                    <a:pt x="217817" y="1348651"/>
                  </a:lnTo>
                  <a:lnTo>
                    <a:pt x="237921" y="1355382"/>
                  </a:lnTo>
                  <a:lnTo>
                    <a:pt x="258254" y="1358658"/>
                  </a:lnTo>
                  <a:lnTo>
                    <a:pt x="299605" y="1354874"/>
                  </a:lnTo>
                  <a:lnTo>
                    <a:pt x="309079" y="1348651"/>
                  </a:lnTo>
                  <a:lnTo>
                    <a:pt x="310718" y="1338872"/>
                  </a:lnTo>
                  <a:close/>
                </a:path>
                <a:path w="3011804" h="1396364">
                  <a:moveTo>
                    <a:pt x="2558110" y="123177"/>
                  </a:moveTo>
                  <a:lnTo>
                    <a:pt x="2550553" y="80949"/>
                  </a:lnTo>
                  <a:lnTo>
                    <a:pt x="2526246" y="43357"/>
                  </a:lnTo>
                  <a:lnTo>
                    <a:pt x="2526246" y="119011"/>
                  </a:lnTo>
                  <a:lnTo>
                    <a:pt x="2523540" y="139839"/>
                  </a:lnTo>
                  <a:lnTo>
                    <a:pt x="2501658" y="180517"/>
                  </a:lnTo>
                  <a:lnTo>
                    <a:pt x="2456319" y="226517"/>
                  </a:lnTo>
                  <a:lnTo>
                    <a:pt x="2396756" y="266750"/>
                  </a:lnTo>
                  <a:lnTo>
                    <a:pt x="2353805" y="288036"/>
                  </a:lnTo>
                  <a:lnTo>
                    <a:pt x="2304072" y="307416"/>
                  </a:lnTo>
                  <a:lnTo>
                    <a:pt x="2247569" y="324916"/>
                  </a:lnTo>
                  <a:lnTo>
                    <a:pt x="2184285" y="340537"/>
                  </a:lnTo>
                  <a:lnTo>
                    <a:pt x="2205685" y="295211"/>
                  </a:lnTo>
                  <a:lnTo>
                    <a:pt x="2227745" y="250190"/>
                  </a:lnTo>
                  <a:lnTo>
                    <a:pt x="2250465" y="205447"/>
                  </a:lnTo>
                  <a:lnTo>
                    <a:pt x="2273833" y="160997"/>
                  </a:lnTo>
                  <a:lnTo>
                    <a:pt x="2297849" y="116827"/>
                  </a:lnTo>
                  <a:lnTo>
                    <a:pt x="2322525" y="72961"/>
                  </a:lnTo>
                  <a:lnTo>
                    <a:pt x="2343721" y="36499"/>
                  </a:lnTo>
                  <a:lnTo>
                    <a:pt x="2379307" y="26606"/>
                  </a:lnTo>
                  <a:lnTo>
                    <a:pt x="2408758" y="27165"/>
                  </a:lnTo>
                  <a:lnTo>
                    <a:pt x="2461653" y="38277"/>
                  </a:lnTo>
                  <a:lnTo>
                    <a:pt x="2502433" y="61607"/>
                  </a:lnTo>
                  <a:lnTo>
                    <a:pt x="2523439" y="97840"/>
                  </a:lnTo>
                  <a:lnTo>
                    <a:pt x="2526246" y="119011"/>
                  </a:lnTo>
                  <a:lnTo>
                    <a:pt x="2526246" y="43357"/>
                  </a:lnTo>
                  <a:lnTo>
                    <a:pt x="2495651" y="20497"/>
                  </a:lnTo>
                  <a:lnTo>
                    <a:pt x="2446985" y="4495"/>
                  </a:lnTo>
                  <a:lnTo>
                    <a:pt x="2395804" y="0"/>
                  </a:lnTo>
                  <a:lnTo>
                    <a:pt x="2379421" y="50"/>
                  </a:lnTo>
                  <a:lnTo>
                    <a:pt x="2329992" y="4889"/>
                  </a:lnTo>
                  <a:lnTo>
                    <a:pt x="2278011" y="16103"/>
                  </a:lnTo>
                  <a:lnTo>
                    <a:pt x="2210003" y="40551"/>
                  </a:lnTo>
                  <a:lnTo>
                    <a:pt x="2145665" y="75780"/>
                  </a:lnTo>
                  <a:lnTo>
                    <a:pt x="2088324" y="119786"/>
                  </a:lnTo>
                  <a:lnTo>
                    <a:pt x="2032203" y="180632"/>
                  </a:lnTo>
                  <a:lnTo>
                    <a:pt x="2010702" y="213855"/>
                  </a:lnTo>
                  <a:lnTo>
                    <a:pt x="1994039" y="272973"/>
                  </a:lnTo>
                  <a:lnTo>
                    <a:pt x="1995614" y="287947"/>
                  </a:lnTo>
                  <a:lnTo>
                    <a:pt x="2014029" y="325869"/>
                  </a:lnTo>
                  <a:lnTo>
                    <a:pt x="2048459" y="348284"/>
                  </a:lnTo>
                  <a:lnTo>
                    <a:pt x="2068410" y="351802"/>
                  </a:lnTo>
                  <a:lnTo>
                    <a:pt x="2072563" y="349872"/>
                  </a:lnTo>
                  <a:lnTo>
                    <a:pt x="2062492" y="322757"/>
                  </a:lnTo>
                  <a:lnTo>
                    <a:pt x="2053717" y="320725"/>
                  </a:lnTo>
                  <a:lnTo>
                    <a:pt x="2026704" y="291871"/>
                  </a:lnTo>
                  <a:lnTo>
                    <a:pt x="2024265" y="276085"/>
                  </a:lnTo>
                  <a:lnTo>
                    <a:pt x="2024545" y="267893"/>
                  </a:lnTo>
                  <a:lnTo>
                    <a:pt x="2035314" y="228574"/>
                  </a:lnTo>
                  <a:lnTo>
                    <a:pt x="2058873" y="193459"/>
                  </a:lnTo>
                  <a:lnTo>
                    <a:pt x="2099437" y="149009"/>
                  </a:lnTo>
                  <a:lnTo>
                    <a:pt x="2152332" y="105892"/>
                  </a:lnTo>
                  <a:lnTo>
                    <a:pt x="2212670" y="70675"/>
                  </a:lnTo>
                  <a:lnTo>
                    <a:pt x="2277122" y="45339"/>
                  </a:lnTo>
                  <a:lnTo>
                    <a:pt x="2310523" y="36499"/>
                  </a:lnTo>
                  <a:lnTo>
                    <a:pt x="2285466" y="80073"/>
                  </a:lnTo>
                  <a:lnTo>
                    <a:pt x="2261095" y="123939"/>
                  </a:lnTo>
                  <a:lnTo>
                    <a:pt x="2237422" y="168109"/>
                  </a:lnTo>
                  <a:lnTo>
                    <a:pt x="2214435" y="212559"/>
                  </a:lnTo>
                  <a:lnTo>
                    <a:pt x="2192134" y="257302"/>
                  </a:lnTo>
                  <a:lnTo>
                    <a:pt x="2170531" y="302323"/>
                  </a:lnTo>
                  <a:lnTo>
                    <a:pt x="2149614" y="347649"/>
                  </a:lnTo>
                  <a:lnTo>
                    <a:pt x="2148421" y="348246"/>
                  </a:lnTo>
                  <a:lnTo>
                    <a:pt x="2146503" y="348843"/>
                  </a:lnTo>
                  <a:lnTo>
                    <a:pt x="2141169" y="350024"/>
                  </a:lnTo>
                  <a:lnTo>
                    <a:pt x="2138946" y="350316"/>
                  </a:lnTo>
                  <a:lnTo>
                    <a:pt x="2137168" y="350316"/>
                  </a:lnTo>
                  <a:lnTo>
                    <a:pt x="2130056" y="352094"/>
                  </a:lnTo>
                  <a:lnTo>
                    <a:pt x="2126640" y="356400"/>
                  </a:lnTo>
                  <a:lnTo>
                    <a:pt x="2127237" y="370027"/>
                  </a:lnTo>
                  <a:lnTo>
                    <a:pt x="2130348" y="374624"/>
                  </a:lnTo>
                  <a:lnTo>
                    <a:pt x="2136267" y="376986"/>
                  </a:lnTo>
                  <a:lnTo>
                    <a:pt x="2115642" y="424345"/>
                  </a:lnTo>
                  <a:lnTo>
                    <a:pt x="2095830" y="471716"/>
                  </a:lnTo>
                  <a:lnTo>
                    <a:pt x="2076932" y="518782"/>
                  </a:lnTo>
                  <a:lnTo>
                    <a:pt x="2058835" y="565848"/>
                  </a:lnTo>
                  <a:lnTo>
                    <a:pt x="2041563" y="612813"/>
                  </a:lnTo>
                  <a:lnTo>
                    <a:pt x="2025142" y="659688"/>
                  </a:lnTo>
                  <a:lnTo>
                    <a:pt x="2023376" y="665607"/>
                  </a:lnTo>
                  <a:lnTo>
                    <a:pt x="2024405" y="670356"/>
                  </a:lnTo>
                  <a:lnTo>
                    <a:pt x="2032114" y="677468"/>
                  </a:lnTo>
                  <a:lnTo>
                    <a:pt x="2036711" y="678649"/>
                  </a:lnTo>
                  <a:lnTo>
                    <a:pt x="2047367" y="676275"/>
                  </a:lnTo>
                  <a:lnTo>
                    <a:pt x="2050935" y="673023"/>
                  </a:lnTo>
                  <a:lnTo>
                    <a:pt x="2052713" y="667689"/>
                  </a:lnTo>
                  <a:lnTo>
                    <a:pt x="2070049" y="618769"/>
                  </a:lnTo>
                  <a:lnTo>
                    <a:pt x="2088273" y="569798"/>
                  </a:lnTo>
                  <a:lnTo>
                    <a:pt x="2107387" y="520776"/>
                  </a:lnTo>
                  <a:lnTo>
                    <a:pt x="2127427" y="471614"/>
                  </a:lnTo>
                  <a:lnTo>
                    <a:pt x="2148281" y="422592"/>
                  </a:lnTo>
                  <a:lnTo>
                    <a:pt x="2170061" y="373430"/>
                  </a:lnTo>
                  <a:lnTo>
                    <a:pt x="2232888" y="358736"/>
                  </a:lnTo>
                  <a:lnTo>
                    <a:pt x="2289822" y="342417"/>
                  </a:lnTo>
                  <a:lnTo>
                    <a:pt x="2340851" y="324459"/>
                  </a:lnTo>
                  <a:lnTo>
                    <a:pt x="2385974" y="304876"/>
                  </a:lnTo>
                  <a:lnTo>
                    <a:pt x="2425192" y="283641"/>
                  </a:lnTo>
                  <a:lnTo>
                    <a:pt x="2459431" y="260972"/>
                  </a:lnTo>
                  <a:lnTo>
                    <a:pt x="2494102" y="232524"/>
                  </a:lnTo>
                  <a:lnTo>
                    <a:pt x="2524772" y="199631"/>
                  </a:lnTo>
                  <a:lnTo>
                    <a:pt x="2547886" y="162737"/>
                  </a:lnTo>
                  <a:lnTo>
                    <a:pt x="2557640" y="132816"/>
                  </a:lnTo>
                  <a:lnTo>
                    <a:pt x="2558110" y="123177"/>
                  </a:lnTo>
                  <a:close/>
                </a:path>
                <a:path w="3011804" h="1396364">
                  <a:moveTo>
                    <a:pt x="3011335" y="397878"/>
                  </a:moveTo>
                  <a:lnTo>
                    <a:pt x="3008947" y="388988"/>
                  </a:lnTo>
                  <a:lnTo>
                    <a:pt x="3005696" y="385737"/>
                  </a:lnTo>
                  <a:lnTo>
                    <a:pt x="2995041" y="381584"/>
                  </a:lnTo>
                  <a:lnTo>
                    <a:pt x="2989986" y="382320"/>
                  </a:lnTo>
                  <a:lnTo>
                    <a:pt x="2985262" y="385876"/>
                  </a:lnTo>
                  <a:lnTo>
                    <a:pt x="2955137" y="410819"/>
                  </a:lnTo>
                  <a:lnTo>
                    <a:pt x="2927908" y="430542"/>
                  </a:lnTo>
                  <a:lnTo>
                    <a:pt x="2882138" y="454329"/>
                  </a:lnTo>
                  <a:lnTo>
                    <a:pt x="2859786" y="458990"/>
                  </a:lnTo>
                  <a:lnTo>
                    <a:pt x="2855455" y="457885"/>
                  </a:lnTo>
                  <a:lnTo>
                    <a:pt x="2850705" y="455523"/>
                  </a:lnTo>
                  <a:lnTo>
                    <a:pt x="2848635" y="447522"/>
                  </a:lnTo>
                  <a:lnTo>
                    <a:pt x="2849232" y="433882"/>
                  </a:lnTo>
                  <a:lnTo>
                    <a:pt x="2849829" y="432104"/>
                  </a:lnTo>
                  <a:lnTo>
                    <a:pt x="2850121" y="429437"/>
                  </a:lnTo>
                  <a:lnTo>
                    <a:pt x="2851467" y="390766"/>
                  </a:lnTo>
                  <a:lnTo>
                    <a:pt x="2850985" y="382460"/>
                  </a:lnTo>
                  <a:lnTo>
                    <a:pt x="2849130" y="374865"/>
                  </a:lnTo>
                  <a:lnTo>
                    <a:pt x="2818727" y="352031"/>
                  </a:lnTo>
                  <a:lnTo>
                    <a:pt x="2808338" y="352094"/>
                  </a:lnTo>
                  <a:lnTo>
                    <a:pt x="2769806" y="360248"/>
                  </a:lnTo>
                  <a:lnTo>
                    <a:pt x="2750413" y="369874"/>
                  </a:lnTo>
                  <a:lnTo>
                    <a:pt x="2737358" y="376097"/>
                  </a:lnTo>
                  <a:lnTo>
                    <a:pt x="2731579" y="379209"/>
                  </a:lnTo>
                  <a:lnTo>
                    <a:pt x="2711132" y="391210"/>
                  </a:lnTo>
                  <a:lnTo>
                    <a:pt x="2706408" y="394766"/>
                  </a:lnTo>
                  <a:lnTo>
                    <a:pt x="2680627" y="411365"/>
                  </a:lnTo>
                  <a:lnTo>
                    <a:pt x="2679446" y="412546"/>
                  </a:lnTo>
                  <a:lnTo>
                    <a:pt x="2661221" y="424053"/>
                  </a:lnTo>
                  <a:lnTo>
                    <a:pt x="2643886" y="435444"/>
                  </a:lnTo>
                  <a:lnTo>
                    <a:pt x="2627439" y="446722"/>
                  </a:lnTo>
                  <a:lnTo>
                    <a:pt x="2611882" y="457885"/>
                  </a:lnTo>
                  <a:lnTo>
                    <a:pt x="2623655" y="426935"/>
                  </a:lnTo>
                  <a:lnTo>
                    <a:pt x="2635885" y="396316"/>
                  </a:lnTo>
                  <a:lnTo>
                    <a:pt x="2648547" y="366039"/>
                  </a:lnTo>
                  <a:lnTo>
                    <a:pt x="2661666" y="336092"/>
                  </a:lnTo>
                  <a:lnTo>
                    <a:pt x="2664625" y="328396"/>
                  </a:lnTo>
                  <a:lnTo>
                    <a:pt x="2662555" y="321868"/>
                  </a:lnTo>
                  <a:lnTo>
                    <a:pt x="2655430" y="316534"/>
                  </a:lnTo>
                  <a:lnTo>
                    <a:pt x="2647124" y="311200"/>
                  </a:lnTo>
                  <a:lnTo>
                    <a:pt x="2640914" y="312978"/>
                  </a:lnTo>
                  <a:lnTo>
                    <a:pt x="2636774" y="321868"/>
                  </a:lnTo>
                  <a:lnTo>
                    <a:pt x="2617825" y="365429"/>
                  </a:lnTo>
                  <a:lnTo>
                    <a:pt x="2616162" y="369519"/>
                  </a:lnTo>
                  <a:lnTo>
                    <a:pt x="2614549" y="368973"/>
                  </a:lnTo>
                  <a:lnTo>
                    <a:pt x="2609799" y="370166"/>
                  </a:lnTo>
                  <a:lnTo>
                    <a:pt x="2605659" y="374307"/>
                  </a:lnTo>
                  <a:lnTo>
                    <a:pt x="2563596" y="410159"/>
                  </a:lnTo>
                  <a:lnTo>
                    <a:pt x="2517432" y="436765"/>
                  </a:lnTo>
                  <a:lnTo>
                    <a:pt x="2467140" y="454164"/>
                  </a:lnTo>
                  <a:lnTo>
                    <a:pt x="2412746" y="462318"/>
                  </a:lnTo>
                  <a:lnTo>
                    <a:pt x="2386126" y="463219"/>
                  </a:lnTo>
                  <a:lnTo>
                    <a:pt x="2363178" y="462330"/>
                  </a:lnTo>
                  <a:lnTo>
                    <a:pt x="2318804" y="451650"/>
                  </a:lnTo>
                  <a:lnTo>
                    <a:pt x="2303399" y="429729"/>
                  </a:lnTo>
                  <a:lnTo>
                    <a:pt x="2306955" y="416687"/>
                  </a:lnTo>
                  <a:lnTo>
                    <a:pt x="2348903" y="374256"/>
                  </a:lnTo>
                  <a:lnTo>
                    <a:pt x="2389352" y="354253"/>
                  </a:lnTo>
                  <a:lnTo>
                    <a:pt x="2441689" y="340372"/>
                  </a:lnTo>
                  <a:lnTo>
                    <a:pt x="2463635" y="338086"/>
                  </a:lnTo>
                  <a:lnTo>
                    <a:pt x="2478582" y="339915"/>
                  </a:lnTo>
                  <a:lnTo>
                    <a:pt x="2466009" y="377405"/>
                  </a:lnTo>
                  <a:lnTo>
                    <a:pt x="2428748" y="392976"/>
                  </a:lnTo>
                  <a:lnTo>
                    <a:pt x="2378964" y="406755"/>
                  </a:lnTo>
                  <a:lnTo>
                    <a:pt x="2340737" y="414909"/>
                  </a:lnTo>
                  <a:lnTo>
                    <a:pt x="2337473" y="417728"/>
                  </a:lnTo>
                  <a:lnTo>
                    <a:pt x="2388298" y="435648"/>
                  </a:lnTo>
                  <a:lnTo>
                    <a:pt x="2426525" y="425869"/>
                  </a:lnTo>
                  <a:lnTo>
                    <a:pt x="2466975" y="410756"/>
                  </a:lnTo>
                  <a:lnTo>
                    <a:pt x="2504287" y="381317"/>
                  </a:lnTo>
                  <a:lnTo>
                    <a:pt x="2516975" y="342201"/>
                  </a:lnTo>
                  <a:lnTo>
                    <a:pt x="2485644" y="315188"/>
                  </a:lnTo>
                  <a:lnTo>
                    <a:pt x="2453195" y="312077"/>
                  </a:lnTo>
                  <a:lnTo>
                    <a:pt x="2445562" y="312254"/>
                  </a:lnTo>
                  <a:lnTo>
                    <a:pt x="2400160" y="320255"/>
                  </a:lnTo>
                  <a:lnTo>
                    <a:pt x="2353716" y="337591"/>
                  </a:lnTo>
                  <a:lnTo>
                    <a:pt x="2311425" y="363143"/>
                  </a:lnTo>
                  <a:lnTo>
                    <a:pt x="2283650" y="395592"/>
                  </a:lnTo>
                  <a:lnTo>
                    <a:pt x="2272627" y="430987"/>
                  </a:lnTo>
                  <a:lnTo>
                    <a:pt x="2273262" y="438492"/>
                  </a:lnTo>
                  <a:lnTo>
                    <a:pt x="2296871" y="471881"/>
                  </a:lnTo>
                  <a:lnTo>
                    <a:pt x="2333294" y="486435"/>
                  </a:lnTo>
                  <a:lnTo>
                    <a:pt x="2377186" y="492544"/>
                  </a:lnTo>
                  <a:lnTo>
                    <a:pt x="2425344" y="490829"/>
                  </a:lnTo>
                  <a:lnTo>
                    <a:pt x="2470823" y="483273"/>
                  </a:lnTo>
                  <a:lnTo>
                    <a:pt x="2513647" y="469887"/>
                  </a:lnTo>
                  <a:lnTo>
                    <a:pt x="2553805" y="450672"/>
                  </a:lnTo>
                  <a:lnTo>
                    <a:pt x="2591282" y="425627"/>
                  </a:lnTo>
                  <a:lnTo>
                    <a:pt x="2595054" y="422275"/>
                  </a:lnTo>
                  <a:lnTo>
                    <a:pt x="2583599" y="452551"/>
                  </a:lnTo>
                  <a:lnTo>
                    <a:pt x="2568321" y="496112"/>
                  </a:lnTo>
                  <a:lnTo>
                    <a:pt x="2565946" y="503821"/>
                  </a:lnTo>
                  <a:lnTo>
                    <a:pt x="2568473" y="509308"/>
                  </a:lnTo>
                  <a:lnTo>
                    <a:pt x="2583294" y="515823"/>
                  </a:lnTo>
                  <a:lnTo>
                    <a:pt x="2589072" y="514489"/>
                  </a:lnTo>
                  <a:lnTo>
                    <a:pt x="2593213" y="508558"/>
                  </a:lnTo>
                  <a:lnTo>
                    <a:pt x="2596756" y="506780"/>
                  </a:lnTo>
                  <a:lnTo>
                    <a:pt x="2643873" y="470547"/>
                  </a:lnTo>
                  <a:lnTo>
                    <a:pt x="2703449" y="431215"/>
                  </a:lnTo>
                  <a:lnTo>
                    <a:pt x="2745892" y="406323"/>
                  </a:lnTo>
                  <a:lnTo>
                    <a:pt x="2783446" y="388543"/>
                  </a:lnTo>
                  <a:lnTo>
                    <a:pt x="2788780" y="386181"/>
                  </a:lnTo>
                  <a:lnTo>
                    <a:pt x="2799600" y="382028"/>
                  </a:lnTo>
                  <a:lnTo>
                    <a:pt x="2803741" y="381139"/>
                  </a:lnTo>
                  <a:lnTo>
                    <a:pt x="2813812" y="379958"/>
                  </a:lnTo>
                  <a:lnTo>
                    <a:pt x="2817533" y="380987"/>
                  </a:lnTo>
                  <a:lnTo>
                    <a:pt x="2822257" y="386321"/>
                  </a:lnTo>
                  <a:lnTo>
                    <a:pt x="2823743" y="390321"/>
                  </a:lnTo>
                  <a:lnTo>
                    <a:pt x="2824340" y="395655"/>
                  </a:lnTo>
                  <a:lnTo>
                    <a:pt x="2824619" y="400380"/>
                  </a:lnTo>
                  <a:lnTo>
                    <a:pt x="2824569" y="406539"/>
                  </a:lnTo>
                  <a:lnTo>
                    <a:pt x="2824175" y="414159"/>
                  </a:lnTo>
                  <a:lnTo>
                    <a:pt x="2822003" y="440766"/>
                  </a:lnTo>
                  <a:lnTo>
                    <a:pt x="2820936" y="462038"/>
                  </a:lnTo>
                  <a:lnTo>
                    <a:pt x="2856357" y="488111"/>
                  </a:lnTo>
                  <a:lnTo>
                    <a:pt x="2868650" y="487641"/>
                  </a:lnTo>
                  <a:lnTo>
                    <a:pt x="2909252" y="475221"/>
                  </a:lnTo>
                  <a:lnTo>
                    <a:pt x="2945828" y="455053"/>
                  </a:lnTo>
                  <a:lnTo>
                    <a:pt x="3004515" y="408406"/>
                  </a:lnTo>
                  <a:lnTo>
                    <a:pt x="3009849" y="402475"/>
                  </a:lnTo>
                  <a:lnTo>
                    <a:pt x="3011335" y="39787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121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Brandon Grotesque Bold</vt:lpstr>
      <vt:lpstr>Brandon Grotesque Medium</vt:lpstr>
      <vt:lpstr>Brandon Grotesque Regular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Hub-Aim-Ad</dc:title>
  <cp:lastModifiedBy>Danielle Moreno</cp:lastModifiedBy>
  <cp:revision>1</cp:revision>
  <dcterms:created xsi:type="dcterms:W3CDTF">2020-08-12T17:08:09Z</dcterms:created>
  <dcterms:modified xsi:type="dcterms:W3CDTF">2020-08-12T17:45:27Z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2020-07-30T00:00:00Z</vt:filetime>
  </property>
  <property fmtid="{D5CDD505-2E9C-101B-9397-08002B2CF9AE}" pid="3" name="Creator">
    <vt:lpwstr>Adobe Illustrator 24.2 (Windows)</vt:lpwstr>
  </property>
  <property fmtid="{D5CDD505-2E9C-101B-9397-08002B2CF9AE}" pid="4" name="LastSaved">
    <vt:filetime>2020-08-12T00:00:00Z</vt:filetime>
  </property>
</Properties>
</file>