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7772400" cy="100584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602456"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ctr" defTabSz="602456"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602456"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602456"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602456"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602456"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602456"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602456"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602456"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1F39"/>
    <a:srgbClr val="FF671D"/>
    <a:srgbClr val="203D7C"/>
    <a:srgbClr val="8C2332"/>
    <a:srgbClr val="54C8E8"/>
    <a:srgbClr val="DED2BD"/>
    <a:srgbClr val="002D74"/>
    <a:srgbClr val="AC1F2D"/>
    <a:srgbClr val="E3C191"/>
    <a:srgbClr val="A51E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3175" cap="flat">
              <a:solidFill>
                <a:srgbClr val="D6D7D6"/>
              </a:solidFill>
              <a:prstDash val="solid"/>
              <a:miter lim="400000"/>
            </a:ln>
          </a:top>
          <a:bottom>
            <a:ln w="3175"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3175" cap="flat">
              <a:solidFill>
                <a:srgbClr val="D6D6D6"/>
              </a:solidFill>
              <a:prstDash val="solid"/>
              <a:miter lim="400000"/>
            </a:ln>
          </a:left>
          <a:right>
            <a:ln w="12700" cap="flat">
              <a:solidFill>
                <a:srgbClr val="D6D7D6"/>
              </a:solidFill>
              <a:prstDash val="solid"/>
              <a:miter lim="400000"/>
            </a:ln>
          </a:right>
          <a:top>
            <a:ln w="3175" cap="flat">
              <a:solidFill>
                <a:srgbClr val="D6D7D6"/>
              </a:solidFill>
              <a:prstDash val="solid"/>
              <a:miter lim="400000"/>
            </a:ln>
          </a:top>
          <a:bottom>
            <a:ln w="3175"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12700" cap="flat">
              <a:solidFill>
                <a:srgbClr val="D6D7D6"/>
              </a:solidFill>
              <a:prstDash val="solid"/>
              <a:miter lim="400000"/>
            </a:ln>
          </a:top>
          <a:bottom>
            <a:ln w="3175" cap="flat">
              <a:solidFill>
                <a:srgbClr val="D6D6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3175" cap="flat">
              <a:solidFill>
                <a:srgbClr val="D6D6D6"/>
              </a:solidFill>
              <a:prstDash val="solid"/>
              <a:miter lim="400000"/>
            </a:ln>
          </a:top>
          <a:bottom>
            <a:ln w="12700"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3175" cap="flat">
              <a:solidFill>
                <a:srgbClr val="929292"/>
              </a:solidFill>
              <a:prstDash val="solid"/>
              <a:miter lim="400000"/>
            </a:ln>
          </a:left>
          <a:right>
            <a:ln w="3175" cap="flat">
              <a:solidFill>
                <a:srgbClr val="929292"/>
              </a:solidFill>
              <a:prstDash val="solid"/>
              <a:miter lim="400000"/>
            </a:ln>
          </a:right>
          <a:top>
            <a:ln w="3175" cap="flat">
              <a:solidFill>
                <a:srgbClr val="929292"/>
              </a:solidFill>
              <a:prstDash val="solid"/>
              <a:miter lim="400000"/>
            </a:ln>
          </a:top>
          <a:bottom>
            <a:ln w="3175" cap="flat">
              <a:solidFill>
                <a:srgbClr val="929292"/>
              </a:solidFill>
              <a:prstDash val="solid"/>
              <a:miter lim="400000"/>
            </a:ln>
          </a:bottom>
          <a:insideH>
            <a:ln w="3175" cap="flat">
              <a:solidFill>
                <a:srgbClr val="929292"/>
              </a:solidFill>
              <a:prstDash val="solid"/>
              <a:miter lim="400000"/>
            </a:ln>
          </a:insideH>
          <a:insideV>
            <a:ln w="3175"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3175"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3175" cap="flat">
              <a:solidFill>
                <a:srgbClr val="AAAAAA"/>
              </a:solidFill>
              <a:prstDash val="solid"/>
              <a:miter lim="400000"/>
            </a:ln>
          </a:left>
          <a:right>
            <a:ln w="3175" cap="flat">
              <a:solidFill>
                <a:srgbClr val="AAAAAA"/>
              </a:solidFill>
              <a:prstDash val="solid"/>
              <a:miter lim="400000"/>
            </a:ln>
          </a:right>
          <a:top>
            <a:ln w="3175" cap="flat">
              <a:solidFill>
                <a:srgbClr val="AAAAAA"/>
              </a:solidFill>
              <a:prstDash val="solid"/>
              <a:miter lim="400000"/>
            </a:ln>
          </a:top>
          <a:bottom>
            <a:ln w="3175" cap="flat">
              <a:solidFill>
                <a:srgbClr val="AAAAAA"/>
              </a:solidFill>
              <a:prstDash val="solid"/>
              <a:miter lim="400000"/>
            </a:ln>
          </a:bottom>
          <a:insideH>
            <a:ln w="3175" cap="flat">
              <a:solidFill>
                <a:srgbClr val="AAAAAA"/>
              </a:solidFill>
              <a:prstDash val="solid"/>
              <a:miter lim="400000"/>
            </a:ln>
          </a:insideH>
          <a:insideV>
            <a:ln w="3175"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3175"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3175" cap="flat">
              <a:solidFill>
                <a:srgbClr val="D6D7D6"/>
              </a:solidFill>
              <a:prstDash val="solid"/>
              <a:miter lim="400000"/>
            </a:ln>
          </a:top>
          <a:bottom>
            <a:ln w="3175"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3175"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3175" cap="flat">
              <a:solidFill>
                <a:srgbClr val="909090"/>
              </a:solidFill>
              <a:prstDash val="solid"/>
              <a:miter lim="400000"/>
            </a:ln>
          </a:left>
          <a:right>
            <a:ln w="3175" cap="flat">
              <a:solidFill>
                <a:srgbClr val="909090"/>
              </a:solidFill>
              <a:prstDash val="solid"/>
              <a:miter lim="400000"/>
            </a:ln>
          </a:right>
          <a:top>
            <a:ln w="3175" cap="flat">
              <a:solidFill>
                <a:srgbClr val="909090"/>
              </a:solidFill>
              <a:prstDash val="solid"/>
              <a:miter lim="400000"/>
            </a:ln>
          </a:top>
          <a:bottom>
            <a:ln w="3175" cap="flat">
              <a:solidFill>
                <a:srgbClr val="909090"/>
              </a:solidFill>
              <a:prstDash val="solid"/>
              <a:miter lim="400000"/>
            </a:ln>
          </a:bottom>
          <a:insideH>
            <a:ln w="3175" cap="flat">
              <a:solidFill>
                <a:srgbClr val="909090"/>
              </a:solidFill>
              <a:prstDash val="solid"/>
              <a:miter lim="400000"/>
            </a:ln>
          </a:insideH>
          <a:insideV>
            <a:ln w="3175"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3175"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3175" cap="flat">
              <a:solidFill>
                <a:srgbClr val="929292"/>
              </a:solidFill>
              <a:custDash>
                <a:ds d="200000" sp="200000"/>
              </a:custDash>
              <a:miter lim="400000"/>
            </a:ln>
          </a:left>
          <a:right>
            <a:ln w="3175" cap="flat">
              <a:solidFill>
                <a:srgbClr val="929292"/>
              </a:solidFill>
              <a:custDash>
                <a:ds d="200000" sp="200000"/>
              </a:custDash>
              <a:miter lim="400000"/>
            </a:ln>
          </a:right>
          <a:top>
            <a:ln w="3175" cap="flat">
              <a:solidFill>
                <a:srgbClr val="929292"/>
              </a:solidFill>
              <a:custDash>
                <a:ds d="200000" sp="200000"/>
              </a:custDash>
              <a:miter lim="400000"/>
            </a:ln>
          </a:top>
          <a:bottom>
            <a:ln w="3175" cap="flat">
              <a:solidFill>
                <a:srgbClr val="929292"/>
              </a:solidFill>
              <a:custDash>
                <a:ds d="200000" sp="200000"/>
              </a:custDash>
              <a:miter lim="400000"/>
            </a:ln>
          </a:bottom>
          <a:insideH>
            <a:ln w="3175" cap="flat">
              <a:solidFill>
                <a:srgbClr val="929292"/>
              </a:solidFill>
              <a:custDash>
                <a:ds d="200000" sp="200000"/>
              </a:custDash>
              <a:miter lim="400000"/>
            </a:ln>
          </a:insideH>
          <a:insideV>
            <a:ln w="3175"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noFill/>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noFill/>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2" autoAdjust="0"/>
    <p:restoredTop sz="94181" autoAdjust="0"/>
  </p:normalViewPr>
  <p:slideViewPr>
    <p:cSldViewPr snapToGrid="0">
      <p:cViewPr varScale="1">
        <p:scale>
          <a:sx n="74" d="100"/>
          <a:sy n="74" d="100"/>
        </p:scale>
        <p:origin x="2028"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2159000" y="696913"/>
            <a:ext cx="2692400" cy="3486150"/>
          </a:xfrm>
          <a:prstGeom prst="rect">
            <a:avLst/>
          </a:prstGeom>
        </p:spPr>
        <p:txBody>
          <a:bodyPr lIns="93177" tIns="46589" rIns="93177" bIns="46589"/>
          <a:lstStyle/>
          <a:p>
            <a:endParaRPr/>
          </a:p>
        </p:txBody>
      </p:sp>
      <p:sp>
        <p:nvSpPr>
          <p:cNvPr id="117" name="Shape 117"/>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3637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bg>
      <p:bgPr>
        <a:solidFill>
          <a:srgbClr val="000000"/>
        </a:solidFill>
        <a:effectLst/>
      </p:bgPr>
    </p:bg>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759023" y="5917257"/>
            <a:ext cx="6254354" cy="420488"/>
          </a:xfrm>
          <a:prstGeom prst="rect">
            <a:avLst/>
          </a:prstGeom>
        </p:spPr>
        <p:txBody>
          <a:bodyPr>
            <a:spAutoFit/>
          </a:bodyPr>
          <a:lstStyle>
            <a:lvl1pPr>
              <a:defRPr sz="2400" i="1">
                <a:solidFill>
                  <a:srgbClr val="FFFFFF"/>
                </a:solidFill>
              </a:defRPr>
            </a:lvl1pPr>
          </a:lstStyle>
          <a:p>
            <a:r>
              <a:t>–Johnny Appleseed</a:t>
            </a:r>
          </a:p>
        </p:txBody>
      </p:sp>
      <p:sp>
        <p:nvSpPr>
          <p:cNvPr id="94" name="“Type a quote here.”"/>
          <p:cNvSpPr txBox="1">
            <a:spLocks noGrp="1"/>
          </p:cNvSpPr>
          <p:nvPr>
            <p:ph type="body" sz="quarter" idx="14"/>
          </p:nvPr>
        </p:nvSpPr>
        <p:spPr>
          <a:xfrm>
            <a:off x="759023" y="4587380"/>
            <a:ext cx="6254354" cy="568898"/>
          </a:xfrm>
          <a:prstGeom prst="rect">
            <a:avLst/>
          </a:prstGeom>
        </p:spPr>
        <p:txBody>
          <a:bodyPr anchor="ctr">
            <a:spAutoFit/>
          </a:bodyPr>
          <a:lstStyle>
            <a:lvl1pPr>
              <a:defRPr sz="3400">
                <a:solidFill>
                  <a:srgbClr val="FFFFFF"/>
                </a:solidFill>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bg>
      <p:bgPr>
        <a:solidFill>
          <a:srgbClr val="000000"/>
        </a:solidFill>
        <a:effectLst/>
      </p:bgPr>
    </p:bg>
    <p:spTree>
      <p:nvGrpSpPr>
        <p:cNvPr id="1" name=""/>
        <p:cNvGrpSpPr/>
        <p:nvPr/>
      </p:nvGrpSpPr>
      <p:grpSpPr>
        <a:xfrm>
          <a:off x="0" y="0"/>
          <a:ext cx="0" cy="0"/>
          <a:chOff x="0" y="0"/>
          <a:chExt cx="0" cy="0"/>
        </a:xfrm>
      </p:grpSpPr>
      <p:sp>
        <p:nvSpPr>
          <p:cNvPr id="102" name="Image"/>
          <p:cNvSpPr>
            <a:spLocks noGrp="1"/>
          </p:cNvSpPr>
          <p:nvPr>
            <p:ph type="pic" idx="13"/>
          </p:nvPr>
        </p:nvSpPr>
        <p:spPr>
          <a:xfrm>
            <a:off x="0" y="2114550"/>
            <a:ext cx="7772400" cy="5829300"/>
          </a:xfrm>
          <a:prstGeom prst="rect">
            <a:avLst/>
          </a:prstGeom>
        </p:spPr>
        <p:txBody>
          <a:bodyPr lIns="91439" tIns="45719" rIns="91439" bIns="45719">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bg>
      <p:bgPr>
        <a:solidFill>
          <a:srgbClr val="000000"/>
        </a:solidFill>
        <a:effectLst/>
      </p:bgPr>
    </p:bg>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bg>
      <p:bgPr>
        <a:solidFill>
          <a:srgbClr val="000000"/>
        </a:solidFill>
        <a:effectLst/>
      </p:bgPr>
    </p:bg>
    <p:spTree>
      <p:nvGrpSpPr>
        <p:cNvPr id="1" name=""/>
        <p:cNvGrpSpPr/>
        <p:nvPr/>
      </p:nvGrpSpPr>
      <p:grpSpPr>
        <a:xfrm>
          <a:off x="0" y="0"/>
          <a:ext cx="0" cy="0"/>
          <a:chOff x="0" y="0"/>
          <a:chExt cx="0" cy="0"/>
        </a:xfrm>
      </p:grpSpPr>
      <p:sp>
        <p:nvSpPr>
          <p:cNvPr id="20" name="Image"/>
          <p:cNvSpPr>
            <a:spLocks noGrp="1"/>
          </p:cNvSpPr>
          <p:nvPr>
            <p:ph type="pic" sz="half" idx="13"/>
          </p:nvPr>
        </p:nvSpPr>
        <p:spPr>
          <a:xfrm>
            <a:off x="967754" y="2516832"/>
            <a:ext cx="5831940" cy="3529460"/>
          </a:xfrm>
          <a:prstGeom prst="rect">
            <a:avLst/>
          </a:prstGeom>
        </p:spPr>
        <p:txBody>
          <a:bodyPr lIns="91439" tIns="45719" rIns="91439" bIns="45719">
            <a:noAutofit/>
          </a:bodyPr>
          <a:lstStyle/>
          <a:p>
            <a:endParaRPr/>
          </a:p>
        </p:txBody>
      </p:sp>
      <p:sp>
        <p:nvSpPr>
          <p:cNvPr id="21" name="Title Text"/>
          <p:cNvSpPr txBox="1">
            <a:spLocks noGrp="1"/>
          </p:cNvSpPr>
          <p:nvPr>
            <p:ph type="title"/>
          </p:nvPr>
        </p:nvSpPr>
        <p:spPr>
          <a:xfrm>
            <a:off x="759023" y="6129783"/>
            <a:ext cx="6254354" cy="850108"/>
          </a:xfrm>
          <a:prstGeom prst="rect">
            <a:avLst/>
          </a:prstGeom>
        </p:spPr>
        <p:txBody>
          <a:bodyPr anchor="ctr"/>
          <a:lstStyle>
            <a:lvl1pPr>
              <a:defRPr>
                <a:solidFill>
                  <a:srgbClr val="FFFFFF"/>
                </a:solidFill>
              </a:defRPr>
            </a:lvl1pPr>
          </a:lstStyle>
          <a:p>
            <a:r>
              <a:t>Title Text</a:t>
            </a:r>
          </a:p>
        </p:txBody>
      </p:sp>
      <p:sp>
        <p:nvSpPr>
          <p:cNvPr id="22" name="Body Level One…"/>
          <p:cNvSpPr txBox="1">
            <a:spLocks noGrp="1"/>
          </p:cNvSpPr>
          <p:nvPr>
            <p:ph type="body" sz="quarter" idx="1"/>
          </p:nvPr>
        </p:nvSpPr>
        <p:spPr>
          <a:xfrm>
            <a:off x="759023" y="6987480"/>
            <a:ext cx="6254354" cy="675532"/>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bg>
      <p:bgPr>
        <a:solidFill>
          <a:srgbClr val="000000"/>
        </a:solidFill>
        <a:effectLst/>
      </p:bgPr>
    </p:bg>
    <p:spTree>
      <p:nvGrpSpPr>
        <p:cNvPr id="1" name=""/>
        <p:cNvGrpSpPr/>
        <p:nvPr/>
      </p:nvGrpSpPr>
      <p:grpSpPr>
        <a:xfrm>
          <a:off x="0" y="0"/>
          <a:ext cx="0" cy="0"/>
          <a:chOff x="0" y="0"/>
          <a:chExt cx="0" cy="0"/>
        </a:xfrm>
      </p:grpSpPr>
      <p:sp>
        <p:nvSpPr>
          <p:cNvPr id="30" name="Title Text"/>
          <p:cNvSpPr txBox="1">
            <a:spLocks noGrp="1"/>
          </p:cNvSpPr>
          <p:nvPr>
            <p:ph type="title"/>
          </p:nvPr>
        </p:nvSpPr>
        <p:spPr>
          <a:xfrm>
            <a:off x="759023" y="4042469"/>
            <a:ext cx="6254354" cy="1973462"/>
          </a:xfrm>
          <a:prstGeom prst="rect">
            <a:avLst/>
          </a:prstGeom>
        </p:spPr>
        <p:txBody>
          <a:bodyPr anchor="ctr"/>
          <a:lstStyle>
            <a:lvl1pPr>
              <a:defRPr>
                <a:solidFill>
                  <a:srgbClr val="FFFFFF"/>
                </a:solidFill>
              </a:defRPr>
            </a:lvl1p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bg>
      <p:bgPr>
        <a:solidFill>
          <a:srgbClr val="000000"/>
        </a:solidFill>
        <a:effectLst/>
      </p:bgPr>
    </p:bg>
    <p:spTree>
      <p:nvGrpSpPr>
        <p:cNvPr id="1" name=""/>
        <p:cNvGrpSpPr/>
        <p:nvPr/>
      </p:nvGrpSpPr>
      <p:grpSpPr>
        <a:xfrm>
          <a:off x="0" y="0"/>
          <a:ext cx="0" cy="0"/>
          <a:chOff x="0" y="0"/>
          <a:chExt cx="0" cy="0"/>
        </a:xfrm>
      </p:grpSpPr>
      <p:sp>
        <p:nvSpPr>
          <p:cNvPr id="38" name="Image"/>
          <p:cNvSpPr>
            <a:spLocks noGrp="1"/>
          </p:cNvSpPr>
          <p:nvPr>
            <p:ph type="pic" sz="half" idx="13"/>
          </p:nvPr>
        </p:nvSpPr>
        <p:spPr>
          <a:xfrm>
            <a:off x="4015234" y="2496404"/>
            <a:ext cx="3187899" cy="4910883"/>
          </a:xfrm>
          <a:prstGeom prst="rect">
            <a:avLst/>
          </a:prstGeom>
        </p:spPr>
        <p:txBody>
          <a:bodyPr lIns="91439" tIns="45719" rIns="91439" bIns="45719">
            <a:noAutofit/>
          </a:bodyPr>
          <a:lstStyle/>
          <a:p>
            <a:endParaRPr/>
          </a:p>
        </p:txBody>
      </p:sp>
      <p:sp>
        <p:nvSpPr>
          <p:cNvPr id="39" name="Title Text"/>
          <p:cNvSpPr txBox="1">
            <a:spLocks noGrp="1"/>
          </p:cNvSpPr>
          <p:nvPr>
            <p:ph type="title"/>
          </p:nvPr>
        </p:nvSpPr>
        <p:spPr>
          <a:xfrm>
            <a:off x="569267" y="2494061"/>
            <a:ext cx="3187900" cy="2383335"/>
          </a:xfrm>
          <a:prstGeom prst="rect">
            <a:avLst/>
          </a:prstGeom>
        </p:spPr>
        <p:txBody>
          <a:bodyPr/>
          <a:lstStyle>
            <a:lvl1pPr>
              <a:defRPr sz="6000">
                <a:solidFill>
                  <a:srgbClr val="FFFFFF"/>
                </a:solidFill>
              </a:defRPr>
            </a:lvl1pPr>
          </a:lstStyle>
          <a:p>
            <a:r>
              <a:t>Title Text</a:t>
            </a:r>
          </a:p>
        </p:txBody>
      </p:sp>
      <p:sp>
        <p:nvSpPr>
          <p:cNvPr id="40" name="Body Level One…"/>
          <p:cNvSpPr txBox="1">
            <a:spLocks noGrp="1"/>
          </p:cNvSpPr>
          <p:nvPr>
            <p:ph type="body" sz="quarter" idx="1"/>
          </p:nvPr>
        </p:nvSpPr>
        <p:spPr>
          <a:xfrm>
            <a:off x="569267" y="4938117"/>
            <a:ext cx="3187900" cy="2459237"/>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bg>
      <p:bgPr>
        <a:solidFill>
          <a:srgbClr val="000000"/>
        </a:solidFill>
        <a:effectLst/>
      </p:bgPr>
    </p:bg>
    <p:spTree>
      <p:nvGrpSpPr>
        <p:cNvPr id="1" name=""/>
        <p:cNvGrpSpPr/>
        <p:nvPr/>
      </p:nvGrpSpPr>
      <p:grpSpPr>
        <a:xfrm>
          <a:off x="0" y="0"/>
          <a:ext cx="0" cy="0"/>
          <a:chOff x="0" y="0"/>
          <a:chExt cx="0" cy="0"/>
        </a:xfrm>
      </p:grpSpPr>
      <p:sp>
        <p:nvSpPr>
          <p:cNvPr id="48" name="Title Text"/>
          <p:cNvSpPr txBox="1">
            <a:spLocks noGrp="1"/>
          </p:cNvSpPr>
          <p:nvPr>
            <p:ph type="title"/>
          </p:nvPr>
        </p:nvSpPr>
        <p:spPr>
          <a:xfrm>
            <a:off x="569267" y="2266354"/>
            <a:ext cx="6633866" cy="1290341"/>
          </a:xfrm>
          <a:prstGeom prst="rect">
            <a:avLst/>
          </a:prstGeom>
        </p:spPr>
        <p:txBody>
          <a:bodyPr anchor="ctr"/>
          <a:lstStyle>
            <a:lvl1pPr>
              <a:defRPr>
                <a:solidFill>
                  <a:srgbClr val="FFFFFF"/>
                </a:solidFill>
              </a:defRPr>
            </a:lvl1p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000000"/>
        </a:solidFill>
        <a:effectLst/>
      </p:bgPr>
    </p:bg>
    <p:spTree>
      <p:nvGrpSpPr>
        <p:cNvPr id="1" name=""/>
        <p:cNvGrpSpPr/>
        <p:nvPr/>
      </p:nvGrpSpPr>
      <p:grpSpPr>
        <a:xfrm>
          <a:off x="0" y="0"/>
          <a:ext cx="0" cy="0"/>
          <a:chOff x="0" y="0"/>
          <a:chExt cx="0" cy="0"/>
        </a:xfrm>
      </p:grpSpPr>
      <p:sp>
        <p:nvSpPr>
          <p:cNvPr id="56" name="Title Text"/>
          <p:cNvSpPr txBox="1">
            <a:spLocks noGrp="1"/>
          </p:cNvSpPr>
          <p:nvPr>
            <p:ph type="title"/>
          </p:nvPr>
        </p:nvSpPr>
        <p:spPr>
          <a:xfrm>
            <a:off x="569267" y="2266354"/>
            <a:ext cx="6633866" cy="1290341"/>
          </a:xfrm>
          <a:prstGeom prst="rect">
            <a:avLst/>
          </a:prstGeom>
        </p:spPr>
        <p:txBody>
          <a:bodyPr anchor="ctr"/>
          <a:lstStyle>
            <a:lvl1pPr>
              <a:defRPr>
                <a:solidFill>
                  <a:srgbClr val="FFFFFF"/>
                </a:solidFill>
              </a:defRPr>
            </a:lvl1pPr>
          </a:lstStyle>
          <a:p>
            <a:r>
              <a:t>Title Text</a:t>
            </a:r>
          </a:p>
        </p:txBody>
      </p:sp>
      <p:sp>
        <p:nvSpPr>
          <p:cNvPr id="57" name="Body Level One…"/>
          <p:cNvSpPr txBox="1">
            <a:spLocks noGrp="1"/>
          </p:cNvSpPr>
          <p:nvPr>
            <p:ph type="body" sz="half" idx="1"/>
          </p:nvPr>
        </p:nvSpPr>
        <p:spPr>
          <a:xfrm>
            <a:off x="569267" y="3662957"/>
            <a:ext cx="6633866" cy="3757167"/>
          </a:xfrm>
          <a:prstGeom prst="rect">
            <a:avLst/>
          </a:prstGeom>
        </p:spPr>
        <p:txBody>
          <a:bodyPr anchor="ctr"/>
          <a:lstStyle>
            <a:lvl1pPr marL="444500" indent="-444500" algn="l">
              <a:spcBef>
                <a:spcPts val="4300"/>
              </a:spcBef>
              <a:buSzPct val="145000"/>
              <a:buChar char="•"/>
              <a:defRPr sz="3200">
                <a:solidFill>
                  <a:srgbClr val="FFFFFF"/>
                </a:solidFill>
              </a:defRPr>
            </a:lvl1pPr>
            <a:lvl2pPr marL="889000" indent="-444500" algn="l">
              <a:spcBef>
                <a:spcPts val="4300"/>
              </a:spcBef>
              <a:buSzPct val="145000"/>
              <a:buChar char="•"/>
              <a:defRPr sz="3200">
                <a:solidFill>
                  <a:srgbClr val="FFFFFF"/>
                </a:solidFill>
              </a:defRPr>
            </a:lvl2pPr>
            <a:lvl3pPr marL="1333500" indent="-444500" algn="l">
              <a:spcBef>
                <a:spcPts val="4300"/>
              </a:spcBef>
              <a:buSzPct val="145000"/>
              <a:buChar char="•"/>
              <a:defRPr sz="3200">
                <a:solidFill>
                  <a:srgbClr val="FFFFFF"/>
                </a:solidFill>
              </a:defRPr>
            </a:lvl3pPr>
            <a:lvl4pPr marL="1778000" indent="-444500" algn="l">
              <a:spcBef>
                <a:spcPts val="4300"/>
              </a:spcBef>
              <a:buSzPct val="145000"/>
              <a:buChar char="•"/>
              <a:defRPr sz="3200">
                <a:solidFill>
                  <a:srgbClr val="FFFFFF"/>
                </a:solidFill>
              </a:defRPr>
            </a:lvl4pPr>
            <a:lvl5pPr marL="2222500" indent="-444500" algn="l">
              <a:spcBef>
                <a:spcPts val="4300"/>
              </a:spcBef>
              <a:buSzPct val="145000"/>
              <a:buChar char="•"/>
              <a:defRPr sz="3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000000"/>
        </a:solidFill>
        <a:effectLst/>
      </p:bgPr>
    </p:bg>
    <p:spTree>
      <p:nvGrpSpPr>
        <p:cNvPr id="1" name=""/>
        <p:cNvGrpSpPr/>
        <p:nvPr/>
      </p:nvGrpSpPr>
      <p:grpSpPr>
        <a:xfrm>
          <a:off x="0" y="0"/>
          <a:ext cx="0" cy="0"/>
          <a:chOff x="0" y="0"/>
          <a:chExt cx="0" cy="0"/>
        </a:xfrm>
      </p:grpSpPr>
      <p:sp>
        <p:nvSpPr>
          <p:cNvPr id="65" name="Image"/>
          <p:cNvSpPr>
            <a:spLocks noGrp="1"/>
          </p:cNvSpPr>
          <p:nvPr>
            <p:ph type="pic" sz="quarter" idx="13"/>
          </p:nvPr>
        </p:nvSpPr>
        <p:spPr>
          <a:xfrm>
            <a:off x="4015233" y="3662957"/>
            <a:ext cx="3187900" cy="3757167"/>
          </a:xfrm>
          <a:prstGeom prst="rect">
            <a:avLst/>
          </a:prstGeom>
        </p:spPr>
        <p:txBody>
          <a:bodyPr lIns="91439" tIns="45719" rIns="91439" bIns="45719">
            <a:noAutofit/>
          </a:bodyPr>
          <a:lstStyle/>
          <a:p>
            <a:endParaRPr/>
          </a:p>
        </p:txBody>
      </p:sp>
      <p:sp>
        <p:nvSpPr>
          <p:cNvPr id="66" name="Title Text"/>
          <p:cNvSpPr txBox="1">
            <a:spLocks noGrp="1"/>
          </p:cNvSpPr>
          <p:nvPr>
            <p:ph type="title"/>
          </p:nvPr>
        </p:nvSpPr>
        <p:spPr>
          <a:xfrm>
            <a:off x="569267" y="2266354"/>
            <a:ext cx="6633866" cy="1290341"/>
          </a:xfrm>
          <a:prstGeom prst="rect">
            <a:avLst/>
          </a:prstGeom>
        </p:spPr>
        <p:txBody>
          <a:bodyPr anchor="ctr"/>
          <a:lstStyle>
            <a:lvl1pPr>
              <a:defRPr>
                <a:solidFill>
                  <a:srgbClr val="FFFFFF"/>
                </a:solidFill>
              </a:defRPr>
            </a:lvl1pPr>
          </a:lstStyle>
          <a:p>
            <a:r>
              <a:t>Title Text</a:t>
            </a:r>
          </a:p>
        </p:txBody>
      </p:sp>
      <p:sp>
        <p:nvSpPr>
          <p:cNvPr id="67" name="Body Level One…"/>
          <p:cNvSpPr txBox="1">
            <a:spLocks noGrp="1"/>
          </p:cNvSpPr>
          <p:nvPr>
            <p:ph type="body" sz="quarter" idx="1"/>
          </p:nvPr>
        </p:nvSpPr>
        <p:spPr>
          <a:xfrm>
            <a:off x="569267" y="3662957"/>
            <a:ext cx="3187900" cy="3757167"/>
          </a:xfrm>
          <a:prstGeom prst="rect">
            <a:avLst/>
          </a:prstGeom>
        </p:spPr>
        <p:txBody>
          <a:bodyPr anchor="ctr"/>
          <a:lstStyle>
            <a:lvl1pPr marL="342900" indent="-342900" algn="l">
              <a:spcBef>
                <a:spcPts val="3300"/>
              </a:spcBef>
              <a:buSzPct val="145000"/>
              <a:buChar char="•"/>
              <a:defRPr sz="2800">
                <a:solidFill>
                  <a:srgbClr val="FFFFFF"/>
                </a:solidFill>
              </a:defRPr>
            </a:lvl1pPr>
            <a:lvl2pPr marL="685800" indent="-342900" algn="l">
              <a:spcBef>
                <a:spcPts val="3300"/>
              </a:spcBef>
              <a:buSzPct val="145000"/>
              <a:buChar char="•"/>
              <a:defRPr sz="2800">
                <a:solidFill>
                  <a:srgbClr val="FFFFFF"/>
                </a:solidFill>
              </a:defRPr>
            </a:lvl2pPr>
            <a:lvl3pPr marL="1028700" indent="-342900" algn="l">
              <a:spcBef>
                <a:spcPts val="3300"/>
              </a:spcBef>
              <a:buSzPct val="145000"/>
              <a:buChar char="•"/>
              <a:defRPr sz="2800">
                <a:solidFill>
                  <a:srgbClr val="FFFFFF"/>
                </a:solidFill>
              </a:defRPr>
            </a:lvl3pPr>
            <a:lvl4pPr marL="1371600" indent="-342900" algn="l">
              <a:spcBef>
                <a:spcPts val="3300"/>
              </a:spcBef>
              <a:buSzPct val="145000"/>
              <a:buChar char="•"/>
              <a:defRPr sz="2800">
                <a:solidFill>
                  <a:srgbClr val="FFFFFF"/>
                </a:solidFill>
              </a:defRPr>
            </a:lvl4pPr>
            <a:lvl5pPr marL="1714500" indent="-342900" algn="l">
              <a:spcBef>
                <a:spcPts val="3300"/>
              </a:spcBef>
              <a:buSzPct val="145000"/>
              <a:buChar char="•"/>
              <a:defRPr sz="2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bg>
      <p:bgPr>
        <a:solidFill>
          <a:srgbClr val="000000"/>
        </a:solidFill>
        <a:effectLst/>
      </p:bgPr>
    </p:bg>
    <p:spTree>
      <p:nvGrpSpPr>
        <p:cNvPr id="1" name=""/>
        <p:cNvGrpSpPr/>
        <p:nvPr/>
      </p:nvGrpSpPr>
      <p:grpSpPr>
        <a:xfrm>
          <a:off x="0" y="0"/>
          <a:ext cx="0" cy="0"/>
          <a:chOff x="0" y="0"/>
          <a:chExt cx="0" cy="0"/>
        </a:xfrm>
      </p:grpSpPr>
      <p:sp>
        <p:nvSpPr>
          <p:cNvPr id="75" name="Body Level One…"/>
          <p:cNvSpPr txBox="1">
            <a:spLocks noGrp="1"/>
          </p:cNvSpPr>
          <p:nvPr>
            <p:ph type="body" sz="half" idx="1"/>
          </p:nvPr>
        </p:nvSpPr>
        <p:spPr>
          <a:xfrm>
            <a:off x="569267" y="2873573"/>
            <a:ext cx="6633866" cy="4311254"/>
          </a:xfrm>
          <a:prstGeom prst="rect">
            <a:avLst/>
          </a:prstGeom>
        </p:spPr>
        <p:txBody>
          <a:bodyPr anchor="ctr"/>
          <a:lstStyle>
            <a:lvl1pPr marL="444500" indent="-444500" algn="l">
              <a:spcBef>
                <a:spcPts val="4300"/>
              </a:spcBef>
              <a:buSzPct val="145000"/>
              <a:buChar char="•"/>
              <a:defRPr sz="3200">
                <a:solidFill>
                  <a:srgbClr val="FFFFFF"/>
                </a:solidFill>
              </a:defRPr>
            </a:lvl1pPr>
            <a:lvl2pPr marL="889000" indent="-444500" algn="l">
              <a:spcBef>
                <a:spcPts val="4300"/>
              </a:spcBef>
              <a:buSzPct val="145000"/>
              <a:buChar char="•"/>
              <a:defRPr sz="3200">
                <a:solidFill>
                  <a:srgbClr val="FFFFFF"/>
                </a:solidFill>
              </a:defRPr>
            </a:lvl2pPr>
            <a:lvl3pPr marL="1333500" indent="-444500" algn="l">
              <a:spcBef>
                <a:spcPts val="4300"/>
              </a:spcBef>
              <a:buSzPct val="145000"/>
              <a:buChar char="•"/>
              <a:defRPr sz="3200">
                <a:solidFill>
                  <a:srgbClr val="FFFFFF"/>
                </a:solidFill>
              </a:defRPr>
            </a:lvl3pPr>
            <a:lvl4pPr marL="1778000" indent="-444500" algn="l">
              <a:spcBef>
                <a:spcPts val="4300"/>
              </a:spcBef>
              <a:buSzPct val="145000"/>
              <a:buChar char="•"/>
              <a:defRPr sz="3200">
                <a:solidFill>
                  <a:srgbClr val="FFFFFF"/>
                </a:solidFill>
              </a:defRPr>
            </a:lvl4pPr>
            <a:lvl5pPr marL="2222500" indent="-444500" algn="l">
              <a:spcBef>
                <a:spcPts val="4300"/>
              </a:spcBef>
              <a:buSzPct val="145000"/>
              <a:buChar char="•"/>
              <a:defRPr sz="3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bg>
      <p:bgPr>
        <a:solidFill>
          <a:srgbClr val="000000"/>
        </a:solidFill>
        <a:effectLst/>
      </p:bgPr>
    </p:bg>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4022824" y="5082331"/>
            <a:ext cx="3187899" cy="2330203"/>
          </a:xfrm>
          <a:prstGeom prst="rect">
            <a:avLst/>
          </a:prstGeom>
        </p:spPr>
        <p:txBody>
          <a:bodyPr lIns="91439" tIns="45719" rIns="91439" bIns="45719">
            <a:noAutofit/>
          </a:bodyPr>
          <a:lstStyle/>
          <a:p>
            <a:endParaRPr/>
          </a:p>
        </p:txBody>
      </p:sp>
      <p:sp>
        <p:nvSpPr>
          <p:cNvPr id="84" name="Image"/>
          <p:cNvSpPr>
            <a:spLocks noGrp="1"/>
          </p:cNvSpPr>
          <p:nvPr>
            <p:ph type="pic" sz="quarter" idx="14"/>
          </p:nvPr>
        </p:nvSpPr>
        <p:spPr>
          <a:xfrm>
            <a:off x="4022824" y="2494061"/>
            <a:ext cx="3187899" cy="2330203"/>
          </a:xfrm>
          <a:prstGeom prst="rect">
            <a:avLst/>
          </a:prstGeom>
        </p:spPr>
        <p:txBody>
          <a:bodyPr lIns="91439" tIns="45719" rIns="91439" bIns="45719">
            <a:noAutofit/>
          </a:bodyPr>
          <a:lstStyle/>
          <a:p>
            <a:endParaRPr/>
          </a:p>
        </p:txBody>
      </p:sp>
      <p:sp>
        <p:nvSpPr>
          <p:cNvPr id="85" name="Image"/>
          <p:cNvSpPr>
            <a:spLocks noGrp="1"/>
          </p:cNvSpPr>
          <p:nvPr>
            <p:ph type="pic" sz="half" idx="15"/>
          </p:nvPr>
        </p:nvSpPr>
        <p:spPr>
          <a:xfrm>
            <a:off x="569267" y="2494061"/>
            <a:ext cx="3187900" cy="4918473"/>
          </a:xfrm>
          <a:prstGeom prst="rect">
            <a:avLst/>
          </a:prstGeom>
        </p:spPr>
        <p:txBody>
          <a:bodyPr lIns="91439" tIns="45719" rIns="91439" bIns="45719">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759023" y="3093690"/>
            <a:ext cx="6254354" cy="1973462"/>
          </a:xfrm>
          <a:prstGeom prst="rect">
            <a:avLst/>
          </a:prstGeom>
          <a:ln w="3175">
            <a:miter lim="400000"/>
          </a:ln>
          <a:extLst>
            <a:ext uri="{C572A759-6A51-4108-AA02-DFA0A04FC94B}">
              <ma14:wrappingTextBoxFlag xmlns:ma14="http://schemas.microsoft.com/office/mac/drawingml/2011/main" xmlns="" val="1"/>
            </a:ext>
          </a:extLst>
        </p:spPr>
        <p:txBody>
          <a:bodyPr lIns="30360" tIns="30360" rIns="30360" bIns="30360" anchor="b">
            <a:normAutofit/>
          </a:bodyPr>
          <a:lstStyle/>
          <a:p>
            <a:r>
              <a:t>Title Text</a:t>
            </a:r>
          </a:p>
        </p:txBody>
      </p:sp>
      <p:sp>
        <p:nvSpPr>
          <p:cNvPr id="3" name="Body Level One…"/>
          <p:cNvSpPr txBox="1">
            <a:spLocks noGrp="1"/>
          </p:cNvSpPr>
          <p:nvPr>
            <p:ph type="body" idx="1"/>
          </p:nvPr>
        </p:nvSpPr>
        <p:spPr>
          <a:xfrm>
            <a:off x="759023" y="5120282"/>
            <a:ext cx="6254354" cy="675532"/>
          </a:xfrm>
          <a:prstGeom prst="rect">
            <a:avLst/>
          </a:prstGeom>
          <a:ln w="3175">
            <a:miter lim="400000"/>
          </a:ln>
          <a:extLst>
            <a:ext uri="{C572A759-6A51-4108-AA02-DFA0A04FC94B}">
              <ma14:wrappingTextBoxFlag xmlns:ma14="http://schemas.microsoft.com/office/mac/drawingml/2011/main" xmlns="" val="1"/>
            </a:ext>
          </a:extLst>
        </p:spPr>
        <p:txBody>
          <a:bodyPr lIns="30360" tIns="30360" rIns="30360" bIns="3036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3734485" y="7670601"/>
            <a:ext cx="299382" cy="283429"/>
          </a:xfrm>
          <a:prstGeom prst="rect">
            <a:avLst/>
          </a:prstGeom>
          <a:ln w="3175">
            <a:miter lim="400000"/>
          </a:ln>
        </p:spPr>
        <p:txBody>
          <a:bodyPr wrap="none" lIns="30360" tIns="30360" rIns="30360" bIns="3036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602456"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n-lt"/>
          <a:ea typeface="+mn-ea"/>
          <a:cs typeface="+mn-cs"/>
          <a:sym typeface="Helvetica Neue Medium"/>
        </a:defRPr>
      </a:lvl1pPr>
      <a:lvl2pPr marL="0" marR="0" indent="0" algn="ctr" defTabSz="602456"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n-lt"/>
          <a:ea typeface="+mn-ea"/>
          <a:cs typeface="+mn-cs"/>
          <a:sym typeface="Helvetica Neue Medium"/>
        </a:defRPr>
      </a:lvl2pPr>
      <a:lvl3pPr marL="0" marR="0" indent="0" algn="ctr" defTabSz="602456"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n-lt"/>
          <a:ea typeface="+mn-ea"/>
          <a:cs typeface="+mn-cs"/>
          <a:sym typeface="Helvetica Neue Medium"/>
        </a:defRPr>
      </a:lvl3pPr>
      <a:lvl4pPr marL="0" marR="0" indent="0" algn="ctr" defTabSz="602456"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n-lt"/>
          <a:ea typeface="+mn-ea"/>
          <a:cs typeface="+mn-cs"/>
          <a:sym typeface="Helvetica Neue Medium"/>
        </a:defRPr>
      </a:lvl4pPr>
      <a:lvl5pPr marL="0" marR="0" indent="0" algn="ctr" defTabSz="602456"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n-lt"/>
          <a:ea typeface="+mn-ea"/>
          <a:cs typeface="+mn-cs"/>
          <a:sym typeface="Helvetica Neue Medium"/>
        </a:defRPr>
      </a:lvl5pPr>
      <a:lvl6pPr marL="0" marR="0" indent="0" algn="ctr" defTabSz="602456"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n-lt"/>
          <a:ea typeface="+mn-ea"/>
          <a:cs typeface="+mn-cs"/>
          <a:sym typeface="Helvetica Neue Medium"/>
        </a:defRPr>
      </a:lvl6pPr>
      <a:lvl7pPr marL="0" marR="0" indent="0" algn="ctr" defTabSz="602456"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n-lt"/>
          <a:ea typeface="+mn-ea"/>
          <a:cs typeface="+mn-cs"/>
          <a:sym typeface="Helvetica Neue Medium"/>
        </a:defRPr>
      </a:lvl7pPr>
      <a:lvl8pPr marL="0" marR="0" indent="0" algn="ctr" defTabSz="602456"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n-lt"/>
          <a:ea typeface="+mn-ea"/>
          <a:cs typeface="+mn-cs"/>
          <a:sym typeface="Helvetica Neue Medium"/>
        </a:defRPr>
      </a:lvl8pPr>
      <a:lvl9pPr marL="0" marR="0" indent="0" algn="ctr" defTabSz="602456"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n-lt"/>
          <a:ea typeface="+mn-ea"/>
          <a:cs typeface="+mn-cs"/>
          <a:sym typeface="Helvetica Neue Medium"/>
        </a:defRPr>
      </a:lvl9pPr>
    </p:titleStyle>
    <p:bodyStyle>
      <a:lvl1pPr marL="0" marR="0" indent="0" algn="ctr" defTabSz="602456" latinLnBrk="0">
        <a:lnSpc>
          <a:spcPct val="100000"/>
        </a:lnSpc>
        <a:spcBef>
          <a:spcPts val="0"/>
        </a:spcBef>
        <a:spcAft>
          <a:spcPts val="0"/>
        </a:spcAft>
        <a:buClrTx/>
        <a:buSzTx/>
        <a:buFontTx/>
        <a:buNone/>
        <a:tabLst/>
        <a:defRPr sz="3800" b="0" i="0" u="none" strike="noStrike" cap="none" spc="0" baseline="0">
          <a:ln>
            <a:noFill/>
          </a:ln>
          <a:solidFill>
            <a:srgbClr val="6C6C6C"/>
          </a:solidFill>
          <a:uFillTx/>
          <a:latin typeface="Helvetica Neue"/>
          <a:ea typeface="Helvetica Neue"/>
          <a:cs typeface="Helvetica Neue"/>
          <a:sym typeface="Helvetica Neue"/>
        </a:defRPr>
      </a:lvl1pPr>
      <a:lvl2pPr marL="0" marR="0" indent="0" algn="ctr" defTabSz="602456" latinLnBrk="0">
        <a:lnSpc>
          <a:spcPct val="100000"/>
        </a:lnSpc>
        <a:spcBef>
          <a:spcPts val="0"/>
        </a:spcBef>
        <a:spcAft>
          <a:spcPts val="0"/>
        </a:spcAft>
        <a:buClrTx/>
        <a:buSzTx/>
        <a:buFontTx/>
        <a:buNone/>
        <a:tabLst/>
        <a:defRPr sz="3800" b="0" i="0" u="none" strike="noStrike" cap="none" spc="0" baseline="0">
          <a:ln>
            <a:noFill/>
          </a:ln>
          <a:solidFill>
            <a:srgbClr val="6C6C6C"/>
          </a:solidFill>
          <a:uFillTx/>
          <a:latin typeface="Helvetica Neue"/>
          <a:ea typeface="Helvetica Neue"/>
          <a:cs typeface="Helvetica Neue"/>
          <a:sym typeface="Helvetica Neue"/>
        </a:defRPr>
      </a:lvl2pPr>
      <a:lvl3pPr marL="0" marR="0" indent="0" algn="ctr" defTabSz="602456" latinLnBrk="0">
        <a:lnSpc>
          <a:spcPct val="100000"/>
        </a:lnSpc>
        <a:spcBef>
          <a:spcPts val="0"/>
        </a:spcBef>
        <a:spcAft>
          <a:spcPts val="0"/>
        </a:spcAft>
        <a:buClrTx/>
        <a:buSzTx/>
        <a:buFontTx/>
        <a:buNone/>
        <a:tabLst/>
        <a:defRPr sz="3800" b="0" i="0" u="none" strike="noStrike" cap="none" spc="0" baseline="0">
          <a:ln>
            <a:noFill/>
          </a:ln>
          <a:solidFill>
            <a:srgbClr val="6C6C6C"/>
          </a:solidFill>
          <a:uFillTx/>
          <a:latin typeface="Helvetica Neue"/>
          <a:ea typeface="Helvetica Neue"/>
          <a:cs typeface="Helvetica Neue"/>
          <a:sym typeface="Helvetica Neue"/>
        </a:defRPr>
      </a:lvl3pPr>
      <a:lvl4pPr marL="0" marR="0" indent="0" algn="ctr" defTabSz="602456" latinLnBrk="0">
        <a:lnSpc>
          <a:spcPct val="100000"/>
        </a:lnSpc>
        <a:spcBef>
          <a:spcPts val="0"/>
        </a:spcBef>
        <a:spcAft>
          <a:spcPts val="0"/>
        </a:spcAft>
        <a:buClrTx/>
        <a:buSzTx/>
        <a:buFontTx/>
        <a:buNone/>
        <a:tabLst/>
        <a:defRPr sz="3800" b="0" i="0" u="none" strike="noStrike" cap="none" spc="0" baseline="0">
          <a:ln>
            <a:noFill/>
          </a:ln>
          <a:solidFill>
            <a:srgbClr val="6C6C6C"/>
          </a:solidFill>
          <a:uFillTx/>
          <a:latin typeface="Helvetica Neue"/>
          <a:ea typeface="Helvetica Neue"/>
          <a:cs typeface="Helvetica Neue"/>
          <a:sym typeface="Helvetica Neue"/>
        </a:defRPr>
      </a:lvl4pPr>
      <a:lvl5pPr marL="0" marR="0" indent="0" algn="ctr" defTabSz="602456" latinLnBrk="0">
        <a:lnSpc>
          <a:spcPct val="100000"/>
        </a:lnSpc>
        <a:spcBef>
          <a:spcPts val="0"/>
        </a:spcBef>
        <a:spcAft>
          <a:spcPts val="0"/>
        </a:spcAft>
        <a:buClrTx/>
        <a:buSzTx/>
        <a:buFontTx/>
        <a:buNone/>
        <a:tabLst/>
        <a:defRPr sz="3800" b="0" i="0" u="none" strike="noStrike" cap="none" spc="0" baseline="0">
          <a:ln>
            <a:noFill/>
          </a:ln>
          <a:solidFill>
            <a:srgbClr val="6C6C6C"/>
          </a:solidFill>
          <a:uFillTx/>
          <a:latin typeface="Helvetica Neue"/>
          <a:ea typeface="Helvetica Neue"/>
          <a:cs typeface="Helvetica Neue"/>
          <a:sym typeface="Helvetica Neue"/>
        </a:defRPr>
      </a:lvl5pPr>
      <a:lvl6pPr marL="0" marR="0" indent="0" algn="ctr" defTabSz="602456" latinLnBrk="0">
        <a:lnSpc>
          <a:spcPct val="100000"/>
        </a:lnSpc>
        <a:spcBef>
          <a:spcPts val="0"/>
        </a:spcBef>
        <a:spcAft>
          <a:spcPts val="0"/>
        </a:spcAft>
        <a:buClrTx/>
        <a:buSzTx/>
        <a:buFontTx/>
        <a:buNone/>
        <a:tabLst/>
        <a:defRPr sz="3800" b="0" i="0" u="none" strike="noStrike" cap="none" spc="0" baseline="0">
          <a:ln>
            <a:noFill/>
          </a:ln>
          <a:solidFill>
            <a:srgbClr val="6C6C6C"/>
          </a:solidFill>
          <a:uFillTx/>
          <a:latin typeface="Helvetica Neue"/>
          <a:ea typeface="Helvetica Neue"/>
          <a:cs typeface="Helvetica Neue"/>
          <a:sym typeface="Helvetica Neue"/>
        </a:defRPr>
      </a:lvl6pPr>
      <a:lvl7pPr marL="0" marR="0" indent="0" algn="ctr" defTabSz="602456" latinLnBrk="0">
        <a:lnSpc>
          <a:spcPct val="100000"/>
        </a:lnSpc>
        <a:spcBef>
          <a:spcPts val="0"/>
        </a:spcBef>
        <a:spcAft>
          <a:spcPts val="0"/>
        </a:spcAft>
        <a:buClrTx/>
        <a:buSzTx/>
        <a:buFontTx/>
        <a:buNone/>
        <a:tabLst/>
        <a:defRPr sz="3800" b="0" i="0" u="none" strike="noStrike" cap="none" spc="0" baseline="0">
          <a:ln>
            <a:noFill/>
          </a:ln>
          <a:solidFill>
            <a:srgbClr val="6C6C6C"/>
          </a:solidFill>
          <a:uFillTx/>
          <a:latin typeface="Helvetica Neue"/>
          <a:ea typeface="Helvetica Neue"/>
          <a:cs typeface="Helvetica Neue"/>
          <a:sym typeface="Helvetica Neue"/>
        </a:defRPr>
      </a:lvl7pPr>
      <a:lvl8pPr marL="0" marR="0" indent="0" algn="ctr" defTabSz="602456" latinLnBrk="0">
        <a:lnSpc>
          <a:spcPct val="100000"/>
        </a:lnSpc>
        <a:spcBef>
          <a:spcPts val="0"/>
        </a:spcBef>
        <a:spcAft>
          <a:spcPts val="0"/>
        </a:spcAft>
        <a:buClrTx/>
        <a:buSzTx/>
        <a:buFontTx/>
        <a:buNone/>
        <a:tabLst/>
        <a:defRPr sz="3800" b="0" i="0" u="none" strike="noStrike" cap="none" spc="0" baseline="0">
          <a:ln>
            <a:noFill/>
          </a:ln>
          <a:solidFill>
            <a:srgbClr val="6C6C6C"/>
          </a:solidFill>
          <a:uFillTx/>
          <a:latin typeface="Helvetica Neue"/>
          <a:ea typeface="Helvetica Neue"/>
          <a:cs typeface="Helvetica Neue"/>
          <a:sym typeface="Helvetica Neue"/>
        </a:defRPr>
      </a:lvl8pPr>
      <a:lvl9pPr marL="0" marR="0" indent="0" algn="ctr" defTabSz="602456" latinLnBrk="0">
        <a:lnSpc>
          <a:spcPct val="100000"/>
        </a:lnSpc>
        <a:spcBef>
          <a:spcPts val="0"/>
        </a:spcBef>
        <a:spcAft>
          <a:spcPts val="0"/>
        </a:spcAft>
        <a:buClrTx/>
        <a:buSzTx/>
        <a:buFontTx/>
        <a:buNone/>
        <a:tabLst/>
        <a:defRPr sz="3800" b="0" i="0" u="none" strike="noStrike" cap="none" spc="0" baseline="0">
          <a:ln>
            <a:noFill/>
          </a:ln>
          <a:solidFill>
            <a:srgbClr val="6C6C6C"/>
          </a:solidFill>
          <a:uFillTx/>
          <a:latin typeface="Helvetica Neue"/>
          <a:ea typeface="Helvetica Neue"/>
          <a:cs typeface="Helvetica Neue"/>
          <a:sym typeface="Helvetica Neue"/>
        </a:defRPr>
      </a:lvl9pPr>
    </p:bodyStyle>
    <p:otherStyle>
      <a:lvl1pPr marL="0" marR="0" indent="0" algn="ctr" defTabSz="602456"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602456"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602456"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602456"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602456"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602456"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602456"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602456"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602456"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6004584B-C539-4146-9A29-C31AD2234690}"/>
              </a:ext>
            </a:extLst>
          </p:cNvPr>
          <p:cNvGrpSpPr/>
          <p:nvPr/>
        </p:nvGrpSpPr>
        <p:grpSpPr>
          <a:xfrm>
            <a:off x="313570" y="8178759"/>
            <a:ext cx="1477641" cy="297944"/>
            <a:chOff x="284889" y="8204838"/>
            <a:chExt cx="1879665" cy="297944"/>
          </a:xfrm>
        </p:grpSpPr>
        <p:sp>
          <p:nvSpPr>
            <p:cNvPr id="39" name="Rectangle 38">
              <a:extLst>
                <a:ext uri="{FF2B5EF4-FFF2-40B4-BE49-F238E27FC236}">
                  <a16:creationId xmlns:a16="http://schemas.microsoft.com/office/drawing/2014/main" id="{A89949A3-76A7-4F4B-80A8-D01B45CFDAF8}"/>
                </a:ext>
              </a:extLst>
            </p:cNvPr>
            <p:cNvSpPr/>
            <p:nvPr/>
          </p:nvSpPr>
          <p:spPr>
            <a:xfrm>
              <a:off x="437882" y="8204839"/>
              <a:ext cx="1605231" cy="297943"/>
            </a:xfrm>
            <a:prstGeom prst="rect">
              <a:avLst/>
            </a:prstGeom>
            <a:solidFill>
              <a:srgbClr val="D01F3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0360" tIns="30360" rIns="30360" bIns="30360" numCol="1" spcCol="38100" rtlCol="0" anchor="ctr">
              <a:spAutoFit/>
            </a:bodyPr>
            <a:lstStyle/>
            <a:p>
              <a:pPr marL="0" marR="0" indent="0" algn="ctr" defTabSz="602456"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Oval 39">
              <a:extLst>
                <a:ext uri="{FF2B5EF4-FFF2-40B4-BE49-F238E27FC236}">
                  <a16:creationId xmlns:a16="http://schemas.microsoft.com/office/drawing/2014/main" id="{8915A472-9C7E-4279-A5F8-2AE16C301F82}"/>
                </a:ext>
              </a:extLst>
            </p:cNvPr>
            <p:cNvSpPr/>
            <p:nvPr/>
          </p:nvSpPr>
          <p:spPr>
            <a:xfrm>
              <a:off x="1906977" y="8204838"/>
              <a:ext cx="257577" cy="297944"/>
            </a:xfrm>
            <a:prstGeom prst="ellipse">
              <a:avLst/>
            </a:prstGeom>
            <a:solidFill>
              <a:srgbClr val="D01F3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0360" tIns="30360" rIns="30360" bIns="30360" numCol="1" spcCol="38100" rtlCol="0" anchor="ctr">
              <a:spAutoFit/>
            </a:bodyPr>
            <a:lstStyle/>
            <a:p>
              <a:pPr marL="0" marR="0" indent="0" algn="ctr" defTabSz="602456"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1" name="Oval 40">
              <a:extLst>
                <a:ext uri="{FF2B5EF4-FFF2-40B4-BE49-F238E27FC236}">
                  <a16:creationId xmlns:a16="http://schemas.microsoft.com/office/drawing/2014/main" id="{78E88760-7B95-4508-AA60-140A37DFBE64}"/>
                </a:ext>
              </a:extLst>
            </p:cNvPr>
            <p:cNvSpPr/>
            <p:nvPr/>
          </p:nvSpPr>
          <p:spPr>
            <a:xfrm>
              <a:off x="284889" y="8204838"/>
              <a:ext cx="257577" cy="297944"/>
            </a:xfrm>
            <a:prstGeom prst="ellipse">
              <a:avLst/>
            </a:prstGeom>
            <a:solidFill>
              <a:srgbClr val="D01F3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0360" tIns="30360" rIns="30360" bIns="30360" numCol="1" spcCol="38100" rtlCol="0" anchor="ctr">
              <a:spAutoFit/>
            </a:bodyPr>
            <a:lstStyle/>
            <a:p>
              <a:pPr marL="0" marR="0" indent="0" algn="ctr" defTabSz="602456"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grpSp>
      <p:grpSp>
        <p:nvGrpSpPr>
          <p:cNvPr id="47" name="Group 46">
            <a:extLst>
              <a:ext uri="{FF2B5EF4-FFF2-40B4-BE49-F238E27FC236}">
                <a16:creationId xmlns:a16="http://schemas.microsoft.com/office/drawing/2014/main" id="{FB41E9D4-5F71-440E-B86E-77DAFD2AE924}"/>
              </a:ext>
            </a:extLst>
          </p:cNvPr>
          <p:cNvGrpSpPr/>
          <p:nvPr/>
        </p:nvGrpSpPr>
        <p:grpSpPr>
          <a:xfrm>
            <a:off x="4026315" y="8178759"/>
            <a:ext cx="1477641" cy="297944"/>
            <a:chOff x="284889" y="8204838"/>
            <a:chExt cx="1879665" cy="297944"/>
          </a:xfrm>
        </p:grpSpPr>
        <p:sp>
          <p:nvSpPr>
            <p:cNvPr id="48" name="Rectangle 47">
              <a:extLst>
                <a:ext uri="{FF2B5EF4-FFF2-40B4-BE49-F238E27FC236}">
                  <a16:creationId xmlns:a16="http://schemas.microsoft.com/office/drawing/2014/main" id="{DC847CF3-620D-4537-B8A0-6B4872BED89C}"/>
                </a:ext>
              </a:extLst>
            </p:cNvPr>
            <p:cNvSpPr/>
            <p:nvPr/>
          </p:nvSpPr>
          <p:spPr>
            <a:xfrm>
              <a:off x="437882" y="8204839"/>
              <a:ext cx="1605231" cy="297943"/>
            </a:xfrm>
            <a:prstGeom prst="rect">
              <a:avLst/>
            </a:prstGeom>
            <a:solidFill>
              <a:srgbClr val="D01F3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0360" tIns="30360" rIns="30360" bIns="30360" numCol="1" spcCol="38100" rtlCol="0" anchor="ctr">
              <a:spAutoFit/>
            </a:bodyPr>
            <a:lstStyle/>
            <a:p>
              <a:pPr marL="0" marR="0" indent="0" algn="ctr" defTabSz="602456"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9" name="Oval 48">
              <a:extLst>
                <a:ext uri="{FF2B5EF4-FFF2-40B4-BE49-F238E27FC236}">
                  <a16:creationId xmlns:a16="http://schemas.microsoft.com/office/drawing/2014/main" id="{30A2A072-F176-4088-906B-CDA645838FDB}"/>
                </a:ext>
              </a:extLst>
            </p:cNvPr>
            <p:cNvSpPr/>
            <p:nvPr/>
          </p:nvSpPr>
          <p:spPr>
            <a:xfrm>
              <a:off x="1906977" y="8204838"/>
              <a:ext cx="257577" cy="297944"/>
            </a:xfrm>
            <a:prstGeom prst="ellipse">
              <a:avLst/>
            </a:prstGeom>
            <a:solidFill>
              <a:srgbClr val="D01F3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0360" tIns="30360" rIns="30360" bIns="30360" numCol="1" spcCol="38100" rtlCol="0" anchor="ctr">
              <a:spAutoFit/>
            </a:bodyPr>
            <a:lstStyle/>
            <a:p>
              <a:pPr marL="0" marR="0" indent="0" algn="ctr" defTabSz="602456"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0" name="Oval 49">
              <a:extLst>
                <a:ext uri="{FF2B5EF4-FFF2-40B4-BE49-F238E27FC236}">
                  <a16:creationId xmlns:a16="http://schemas.microsoft.com/office/drawing/2014/main" id="{8306131E-9C78-4776-B40F-45723FFF9B9B}"/>
                </a:ext>
              </a:extLst>
            </p:cNvPr>
            <p:cNvSpPr/>
            <p:nvPr/>
          </p:nvSpPr>
          <p:spPr>
            <a:xfrm>
              <a:off x="284889" y="8204838"/>
              <a:ext cx="257577" cy="297944"/>
            </a:xfrm>
            <a:prstGeom prst="ellipse">
              <a:avLst/>
            </a:prstGeom>
            <a:solidFill>
              <a:srgbClr val="D01F3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0360" tIns="30360" rIns="30360" bIns="30360" numCol="1" spcCol="38100" rtlCol="0" anchor="ctr">
              <a:spAutoFit/>
            </a:bodyPr>
            <a:lstStyle/>
            <a:p>
              <a:pPr marL="0" marR="0" indent="0" algn="ctr" defTabSz="602456"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grpSp>
      <p:pic>
        <p:nvPicPr>
          <p:cNvPr id="5" name="Picture 4" descr="A picture containing table, building, sitting, pair&#10;&#10;Description automatically generated">
            <a:extLst>
              <a:ext uri="{FF2B5EF4-FFF2-40B4-BE49-F238E27FC236}">
                <a16:creationId xmlns:a16="http://schemas.microsoft.com/office/drawing/2014/main" id="{924B16E8-15B2-4BFD-9E6D-1294B76999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631" r="31939"/>
          <a:stretch/>
        </p:blipFill>
        <p:spPr>
          <a:xfrm>
            <a:off x="3953814" y="1924080"/>
            <a:ext cx="3841897" cy="4468368"/>
          </a:xfrm>
          <a:prstGeom prst="rect">
            <a:avLst/>
          </a:prstGeom>
        </p:spPr>
      </p:pic>
      <p:pic>
        <p:nvPicPr>
          <p:cNvPr id="7" name="Picture 6" descr="A picture containing table, indoor, sitting, white&#10;&#10;Description automatically generated">
            <a:extLst>
              <a:ext uri="{FF2B5EF4-FFF2-40B4-BE49-F238E27FC236}">
                <a16:creationId xmlns:a16="http://schemas.microsoft.com/office/drawing/2014/main" id="{1CD3DE33-2DC8-4D66-987B-0978DA1D8FD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1093" r="9776"/>
          <a:stretch/>
        </p:blipFill>
        <p:spPr>
          <a:xfrm>
            <a:off x="0" y="1924080"/>
            <a:ext cx="3818586" cy="4468368"/>
          </a:xfrm>
          <a:prstGeom prst="rect">
            <a:avLst/>
          </a:prstGeom>
        </p:spPr>
      </p:pic>
      <p:pic>
        <p:nvPicPr>
          <p:cNvPr id="23" name="Picture 22">
            <a:extLst>
              <a:ext uri="{FF2B5EF4-FFF2-40B4-BE49-F238E27FC236}">
                <a16:creationId xmlns:a16="http://schemas.microsoft.com/office/drawing/2014/main" id="{9782981E-9D9F-4634-9316-C4EE4515CB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59538"/>
            <a:ext cx="7772400" cy="801624"/>
          </a:xfrm>
          <a:prstGeom prst="rect">
            <a:avLst/>
          </a:prstGeom>
        </p:spPr>
      </p:pic>
      <p:pic>
        <p:nvPicPr>
          <p:cNvPr id="25" name="Picture 24" descr="A close up of a logo&#10;&#10;Description automatically generated">
            <a:extLst>
              <a:ext uri="{FF2B5EF4-FFF2-40B4-BE49-F238E27FC236}">
                <a16:creationId xmlns:a16="http://schemas.microsoft.com/office/drawing/2014/main" id="{453BD68B-05AF-4E46-92A9-C314B50F72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18355" y="421768"/>
            <a:ext cx="563881" cy="502921"/>
          </a:xfrm>
          <a:prstGeom prst="rect">
            <a:avLst/>
          </a:prstGeom>
        </p:spPr>
      </p:pic>
      <p:sp>
        <p:nvSpPr>
          <p:cNvPr id="26" name="TextBox 25">
            <a:extLst>
              <a:ext uri="{FF2B5EF4-FFF2-40B4-BE49-F238E27FC236}">
                <a16:creationId xmlns:a16="http://schemas.microsoft.com/office/drawing/2014/main" id="{9108253F-3228-4885-B4E6-72950D392C72}"/>
              </a:ext>
            </a:extLst>
          </p:cNvPr>
          <p:cNvSpPr txBox="1"/>
          <p:nvPr/>
        </p:nvSpPr>
        <p:spPr>
          <a:xfrm>
            <a:off x="-2" y="1009900"/>
            <a:ext cx="7795711" cy="32292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0360" tIns="30360" rIns="30360" bIns="30360" numCol="1" spcCol="38100" rtlCol="0" anchor="ctr">
            <a:spAutoFit/>
          </a:bodyPr>
          <a:lstStyle/>
          <a:p>
            <a:pPr marL="0" marR="0" indent="0" algn="ctr" defTabSz="602456" rtl="0" fontAlgn="auto" latinLnBrk="0" hangingPunct="0">
              <a:lnSpc>
                <a:spcPct val="100000"/>
              </a:lnSpc>
              <a:spcBef>
                <a:spcPts val="0"/>
              </a:spcBef>
              <a:spcAft>
                <a:spcPts val="0"/>
              </a:spcAft>
              <a:buClrTx/>
              <a:buSzTx/>
              <a:buFontTx/>
              <a:buNone/>
              <a:tabLst/>
            </a:pPr>
            <a:r>
              <a:rPr lang="en-US" sz="1700" b="0" spc="470" dirty="0">
                <a:solidFill>
                  <a:srgbClr val="D01F39"/>
                </a:solidFill>
                <a:latin typeface="Calibri" panose="020F0502020204030204" pitchFamily="34" charset="0"/>
                <a:cs typeface="Calibri" panose="020F0502020204030204" pitchFamily="34" charset="0"/>
              </a:rPr>
              <a:t>GET 15% OFF LOWEST PRICE + FREE SETUP</a:t>
            </a:r>
            <a:endParaRPr kumimoji="0" lang="en-US" sz="1700" b="0" i="0" u="none" strike="noStrike" cap="none" spc="470" normalizeH="0" dirty="0">
              <a:ln>
                <a:noFill/>
              </a:ln>
              <a:solidFill>
                <a:srgbClr val="D01F39"/>
              </a:solidFill>
              <a:effectLst/>
              <a:uFillTx/>
              <a:latin typeface="Calibri" panose="020F0502020204030204" pitchFamily="34" charset="0"/>
              <a:cs typeface="Calibri" panose="020F0502020204030204" pitchFamily="34" charset="0"/>
              <a:sym typeface="Helvetica Neue"/>
            </a:endParaRPr>
          </a:p>
        </p:txBody>
      </p:sp>
      <p:sp>
        <p:nvSpPr>
          <p:cNvPr id="31" name="TextBox 30">
            <a:extLst>
              <a:ext uri="{FF2B5EF4-FFF2-40B4-BE49-F238E27FC236}">
                <a16:creationId xmlns:a16="http://schemas.microsoft.com/office/drawing/2014/main" id="{32D06CA4-1627-4361-835F-095782E2CD61}"/>
              </a:ext>
            </a:extLst>
          </p:cNvPr>
          <p:cNvSpPr txBox="1"/>
          <p:nvPr/>
        </p:nvSpPr>
        <p:spPr>
          <a:xfrm>
            <a:off x="152398" y="1429073"/>
            <a:ext cx="7795711" cy="27675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0360" tIns="30360" rIns="30360" bIns="30360" numCol="1" spcCol="38100" rtlCol="0" anchor="ctr">
            <a:spAutoFit/>
          </a:bodyPr>
          <a:lstStyle/>
          <a:p>
            <a:pPr marL="0" marR="0" indent="0" algn="ctr" defTabSz="602456" rtl="0" fontAlgn="auto" latinLnBrk="0" hangingPunct="0">
              <a:lnSpc>
                <a:spcPct val="100000"/>
              </a:lnSpc>
              <a:spcBef>
                <a:spcPts val="0"/>
              </a:spcBef>
              <a:spcAft>
                <a:spcPts val="0"/>
              </a:spcAft>
              <a:buClrTx/>
              <a:buSzTx/>
              <a:buFontTx/>
              <a:buNone/>
              <a:tabLst/>
            </a:pPr>
            <a:r>
              <a:rPr lang="en-US" sz="1400" b="0" spc="250" dirty="0">
                <a:solidFill>
                  <a:srgbClr val="D01F39"/>
                </a:solidFill>
                <a:latin typeface="Calibri" panose="020F0502020204030204" pitchFamily="34" charset="0"/>
                <a:cs typeface="Calibri" panose="020F0502020204030204" pitchFamily="34" charset="0"/>
              </a:rPr>
              <a:t>EXPIRES MARCH 31, 2020</a:t>
            </a:r>
            <a:endParaRPr kumimoji="0" lang="en-US" sz="1400" b="0" i="0" u="none" strike="noStrike" cap="none" spc="250" normalizeH="0" dirty="0">
              <a:ln>
                <a:noFill/>
              </a:ln>
              <a:solidFill>
                <a:srgbClr val="D01F39"/>
              </a:solidFill>
              <a:effectLst/>
              <a:uFillTx/>
              <a:latin typeface="Calibri" panose="020F0502020204030204" pitchFamily="34" charset="0"/>
              <a:cs typeface="Calibri" panose="020F0502020204030204" pitchFamily="34" charset="0"/>
              <a:sym typeface="Helvetica Neue"/>
            </a:endParaRPr>
          </a:p>
        </p:txBody>
      </p:sp>
      <p:sp>
        <p:nvSpPr>
          <p:cNvPr id="27" name="TextBox 26">
            <a:extLst>
              <a:ext uri="{FF2B5EF4-FFF2-40B4-BE49-F238E27FC236}">
                <a16:creationId xmlns:a16="http://schemas.microsoft.com/office/drawing/2014/main" id="{A895A59C-FCF2-4C83-9FC6-C187E3A6F5FC}"/>
              </a:ext>
            </a:extLst>
          </p:cNvPr>
          <p:cNvSpPr txBox="1"/>
          <p:nvPr/>
        </p:nvSpPr>
        <p:spPr>
          <a:xfrm>
            <a:off x="450761" y="6655710"/>
            <a:ext cx="3435439" cy="219523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0360" tIns="30360" rIns="30360" bIns="30360" numCol="1" spcCol="38100" rtlCol="0" anchor="ctr">
            <a:spAutoFit/>
          </a:bodyPr>
          <a:lstStyle/>
          <a:p>
            <a:pPr algn="l"/>
            <a:r>
              <a:rPr lang="en-US" sz="2800" b="0" cap="all" baseline="30000" dirty="0" err="1">
                <a:solidFill>
                  <a:schemeClr val="bg1"/>
                </a:solidFill>
                <a:latin typeface="Calibri" panose="020F0502020204030204" pitchFamily="34" charset="0"/>
                <a:cs typeface="Calibri" panose="020F0502020204030204" pitchFamily="34" charset="0"/>
              </a:rPr>
              <a:t>Varsala</a:t>
            </a:r>
            <a:r>
              <a:rPr lang="en-US" sz="2800" b="0" cap="all" baseline="30000" dirty="0">
                <a:solidFill>
                  <a:schemeClr val="bg1"/>
                </a:solidFill>
                <a:latin typeface="Calibri" panose="020F0502020204030204" pitchFamily="34" charset="0"/>
                <a:cs typeface="Calibri" panose="020F0502020204030204" pitchFamily="34" charset="0"/>
              </a:rPr>
              <a:t>®</a:t>
            </a:r>
          </a:p>
          <a:p>
            <a:pPr algn="l"/>
            <a:r>
              <a:rPr lang="en-US" sz="2000" b="0" baseline="30000" dirty="0">
                <a:solidFill>
                  <a:schemeClr val="bg1"/>
                </a:solidFill>
                <a:latin typeface="Calibri" panose="020F0502020204030204" pitchFamily="34" charset="0"/>
                <a:cs typeface="Calibri" panose="020F0502020204030204" pitchFamily="34" charset="0"/>
              </a:rPr>
              <a:t>Item No: 383</a:t>
            </a:r>
          </a:p>
          <a:p>
            <a:pPr algn="l"/>
            <a:r>
              <a:rPr lang="en-US" sz="2000" b="0" baseline="30000" dirty="0">
                <a:solidFill>
                  <a:schemeClr val="bg1"/>
                </a:solidFill>
                <a:latin typeface="Calibri" panose="020F0502020204030204" pitchFamily="34" charset="0"/>
                <a:cs typeface="Calibri" panose="020F0502020204030204" pitchFamily="34" charset="0"/>
              </a:rPr>
              <a:t>Metallic jewel tones and chrome accents</a:t>
            </a:r>
          </a:p>
          <a:p>
            <a:pPr algn="l"/>
            <a:r>
              <a:rPr lang="en-US" sz="2000" b="0" baseline="30000" dirty="0">
                <a:solidFill>
                  <a:schemeClr val="bg1"/>
                </a:solidFill>
                <a:latin typeface="Calibri" panose="020F0502020204030204" pitchFamily="34" charset="0"/>
                <a:cs typeface="Calibri" panose="020F0502020204030204" pitchFamily="34" charset="0"/>
              </a:rPr>
              <a:t>Jumbo black rubber grip</a:t>
            </a:r>
          </a:p>
          <a:p>
            <a:pPr algn="l"/>
            <a:r>
              <a:rPr lang="en-US" sz="2000" b="0" baseline="30000" dirty="0">
                <a:solidFill>
                  <a:schemeClr val="bg1"/>
                </a:solidFill>
                <a:latin typeface="Calibri" panose="020F0502020204030204" pitchFamily="34" charset="0"/>
                <a:cs typeface="Calibri" panose="020F0502020204030204" pitchFamily="34" charset="0"/>
              </a:rPr>
              <a:t>Smooth black writing ink</a:t>
            </a:r>
          </a:p>
          <a:p>
            <a:pPr algn="l"/>
            <a:r>
              <a:rPr lang="en-US" sz="2000" b="0" baseline="30000" dirty="0">
                <a:solidFill>
                  <a:schemeClr val="bg1"/>
                </a:solidFill>
                <a:latin typeface="Calibri" panose="020F0502020204030204" pitchFamily="34" charset="0"/>
                <a:cs typeface="Calibri" panose="020F0502020204030204" pitchFamily="34" charset="0"/>
              </a:rPr>
              <a:t>Min. Qty: 250</a:t>
            </a:r>
          </a:p>
          <a:p>
            <a:pPr algn="l"/>
            <a:r>
              <a:rPr lang="en-US" sz="2000" b="0" strike="sngStrike" baseline="30000" dirty="0">
                <a:solidFill>
                  <a:schemeClr val="bg1"/>
                </a:solidFill>
                <a:latin typeface="Calibri" panose="020F0502020204030204" pitchFamily="34" charset="0"/>
                <a:cs typeface="Calibri" panose="020F0502020204030204" pitchFamily="34" charset="0"/>
              </a:rPr>
              <a:t>WAS 56¢</a:t>
            </a:r>
            <a:r>
              <a:rPr lang="en-US" sz="2000" b="0" baseline="30000" dirty="0">
                <a:solidFill>
                  <a:schemeClr val="bg1"/>
                </a:solidFill>
                <a:latin typeface="Calibri" panose="020F0502020204030204" pitchFamily="34" charset="0"/>
                <a:cs typeface="Calibri" panose="020F0502020204030204" pitchFamily="34" charset="0"/>
              </a:rPr>
              <a:t> EA</a:t>
            </a:r>
          </a:p>
          <a:p>
            <a:pPr algn="l"/>
            <a:endParaRPr lang="en-US" sz="2000" b="0" baseline="30000" dirty="0">
              <a:solidFill>
                <a:schemeClr val="bg1"/>
              </a:solidFill>
              <a:latin typeface="Calibri" panose="020F0502020204030204" pitchFamily="34" charset="0"/>
              <a:cs typeface="Calibri" panose="020F0502020204030204" pitchFamily="34" charset="0"/>
            </a:endParaRPr>
          </a:p>
          <a:p>
            <a:pPr algn="l"/>
            <a:endParaRPr lang="en-US" sz="2000" b="0" baseline="30000" dirty="0">
              <a:solidFill>
                <a:schemeClr val="bg1"/>
              </a:solidFill>
              <a:latin typeface="Calibri" panose="020F0502020204030204" pitchFamily="34" charset="0"/>
              <a:cs typeface="Calibri" panose="020F0502020204030204" pitchFamily="34" charset="0"/>
            </a:endParaRPr>
          </a:p>
          <a:p>
            <a:pPr algn="l"/>
            <a:r>
              <a:rPr lang="en-US" sz="2000" cap="all" baseline="30000" dirty="0">
                <a:solidFill>
                  <a:schemeClr val="bg1"/>
                </a:solidFill>
                <a:latin typeface="Calibri" panose="020F0502020204030204" pitchFamily="34" charset="0"/>
                <a:cs typeface="Calibri" panose="020F0502020204030204" pitchFamily="34" charset="0"/>
              </a:rPr>
              <a:t>Use Code: HEART383</a:t>
            </a:r>
          </a:p>
        </p:txBody>
      </p:sp>
      <p:sp>
        <p:nvSpPr>
          <p:cNvPr id="38" name="TextBox 37">
            <a:extLst>
              <a:ext uri="{FF2B5EF4-FFF2-40B4-BE49-F238E27FC236}">
                <a16:creationId xmlns:a16="http://schemas.microsoft.com/office/drawing/2014/main" id="{9006D241-D0E1-434F-9E1A-E9E2972A57B4}"/>
              </a:ext>
            </a:extLst>
          </p:cNvPr>
          <p:cNvSpPr txBox="1"/>
          <p:nvPr/>
        </p:nvSpPr>
        <p:spPr>
          <a:xfrm>
            <a:off x="4147703" y="6655710"/>
            <a:ext cx="3435439" cy="219523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0360" tIns="30360" rIns="30360" bIns="30360" numCol="1" spcCol="38100" rtlCol="0" anchor="ctr">
            <a:spAutoFit/>
          </a:bodyPr>
          <a:lstStyle/>
          <a:p>
            <a:pPr algn="l"/>
            <a:r>
              <a:rPr lang="en-US" sz="2800" b="0" cap="all" baseline="30000" dirty="0">
                <a:solidFill>
                  <a:schemeClr val="bg1"/>
                </a:solidFill>
                <a:latin typeface="Calibri" panose="020F0502020204030204" pitchFamily="34" charset="0"/>
                <a:cs typeface="Calibri" panose="020F0502020204030204" pitchFamily="34" charset="0"/>
              </a:rPr>
              <a:t>Consuelo®</a:t>
            </a:r>
          </a:p>
          <a:p>
            <a:pPr algn="l"/>
            <a:r>
              <a:rPr lang="en-US" sz="2000" b="0" baseline="30000" dirty="0">
                <a:solidFill>
                  <a:schemeClr val="bg1"/>
                </a:solidFill>
                <a:latin typeface="Calibri" panose="020F0502020204030204" pitchFamily="34" charset="0"/>
                <a:cs typeface="Calibri" panose="020F0502020204030204" pitchFamily="34" charset="0"/>
              </a:rPr>
              <a:t>Item No: 567</a:t>
            </a:r>
          </a:p>
          <a:p>
            <a:pPr algn="l"/>
            <a:r>
              <a:rPr lang="en-US" sz="2000" b="0" baseline="30000" dirty="0">
                <a:solidFill>
                  <a:schemeClr val="bg1"/>
                </a:solidFill>
                <a:latin typeface="Calibri" panose="020F0502020204030204" pitchFamily="34" charset="0"/>
                <a:cs typeface="Calibri" panose="020F0502020204030204" pitchFamily="34" charset="0"/>
              </a:rPr>
              <a:t>Executive pen with pearlized corporate colors</a:t>
            </a:r>
          </a:p>
          <a:p>
            <a:pPr algn="l"/>
            <a:r>
              <a:rPr lang="en-US" sz="2000" b="0" baseline="30000" dirty="0">
                <a:solidFill>
                  <a:schemeClr val="bg1"/>
                </a:solidFill>
                <a:latin typeface="Calibri" panose="020F0502020204030204" pitchFamily="34" charset="0"/>
                <a:cs typeface="Calibri" panose="020F0502020204030204" pitchFamily="34" charset="0"/>
              </a:rPr>
              <a:t>Jumbo barrel and ribbed black rubber grip</a:t>
            </a:r>
          </a:p>
          <a:p>
            <a:pPr algn="l"/>
            <a:r>
              <a:rPr lang="en-US" sz="2000" b="0" baseline="30000" dirty="0">
                <a:solidFill>
                  <a:schemeClr val="bg1"/>
                </a:solidFill>
                <a:latin typeface="Calibri" panose="020F0502020204030204" pitchFamily="34" charset="0"/>
                <a:cs typeface="Calibri" panose="020F0502020204030204" pitchFamily="34" charset="0"/>
              </a:rPr>
              <a:t>Black anti fraud hybrid writing ink</a:t>
            </a:r>
          </a:p>
          <a:p>
            <a:pPr algn="l"/>
            <a:r>
              <a:rPr lang="en-US" sz="2000" b="0" baseline="30000" dirty="0">
                <a:solidFill>
                  <a:schemeClr val="bg1"/>
                </a:solidFill>
                <a:latin typeface="Calibri" panose="020F0502020204030204" pitchFamily="34" charset="0"/>
                <a:cs typeface="Calibri" panose="020F0502020204030204" pitchFamily="34" charset="0"/>
              </a:rPr>
              <a:t>Min. Qty: 250</a:t>
            </a:r>
          </a:p>
          <a:p>
            <a:pPr algn="l"/>
            <a:r>
              <a:rPr lang="en-US" sz="2000" b="0" strike="sngStrike" baseline="30000" dirty="0">
                <a:solidFill>
                  <a:schemeClr val="bg1"/>
                </a:solidFill>
                <a:latin typeface="Calibri" panose="020F0502020204030204" pitchFamily="34" charset="0"/>
                <a:cs typeface="Calibri" panose="020F0502020204030204" pitchFamily="34" charset="0"/>
              </a:rPr>
              <a:t>WAS 96¢</a:t>
            </a:r>
            <a:r>
              <a:rPr lang="en-US" sz="2000" b="0" baseline="30000" dirty="0">
                <a:solidFill>
                  <a:schemeClr val="bg1"/>
                </a:solidFill>
                <a:latin typeface="Calibri" panose="020F0502020204030204" pitchFamily="34" charset="0"/>
                <a:cs typeface="Calibri" panose="020F0502020204030204" pitchFamily="34" charset="0"/>
              </a:rPr>
              <a:t> EA</a:t>
            </a:r>
          </a:p>
          <a:p>
            <a:pPr algn="l"/>
            <a:endParaRPr lang="en-US" sz="2000" b="0" baseline="30000" dirty="0">
              <a:solidFill>
                <a:schemeClr val="bg1"/>
              </a:solidFill>
              <a:latin typeface="Calibri" panose="020F0502020204030204" pitchFamily="34" charset="0"/>
              <a:cs typeface="Calibri" panose="020F0502020204030204" pitchFamily="34" charset="0"/>
            </a:endParaRPr>
          </a:p>
          <a:p>
            <a:pPr algn="l"/>
            <a:endParaRPr lang="en-US" sz="2000" b="0" baseline="30000" dirty="0">
              <a:solidFill>
                <a:schemeClr val="bg1"/>
              </a:solidFill>
              <a:latin typeface="Calibri" panose="020F0502020204030204" pitchFamily="34" charset="0"/>
              <a:cs typeface="Calibri" panose="020F0502020204030204" pitchFamily="34" charset="0"/>
            </a:endParaRPr>
          </a:p>
          <a:p>
            <a:pPr algn="l"/>
            <a:r>
              <a:rPr lang="en-US" sz="2000" cap="all" baseline="30000" dirty="0">
                <a:solidFill>
                  <a:schemeClr val="bg1"/>
                </a:solidFill>
                <a:latin typeface="Calibri" panose="020F0502020204030204" pitchFamily="34" charset="0"/>
                <a:cs typeface="Calibri" panose="020F0502020204030204" pitchFamily="34" charset="0"/>
              </a:rPr>
              <a:t>Use Code: HEART567</a:t>
            </a:r>
          </a:p>
        </p:txBody>
      </p:sp>
      <p:sp>
        <p:nvSpPr>
          <p:cNvPr id="44" name="TextBox 43">
            <a:extLst>
              <a:ext uri="{FF2B5EF4-FFF2-40B4-BE49-F238E27FC236}">
                <a16:creationId xmlns:a16="http://schemas.microsoft.com/office/drawing/2014/main" id="{FACF08A4-8533-4981-B215-8AB2761246EE}"/>
              </a:ext>
            </a:extLst>
          </p:cNvPr>
          <p:cNvSpPr txBox="1"/>
          <p:nvPr/>
        </p:nvSpPr>
        <p:spPr>
          <a:xfrm>
            <a:off x="4133208" y="8151270"/>
            <a:ext cx="1888672" cy="33831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0360" tIns="30360" rIns="30360" bIns="30360" numCol="1" spcCol="38100" rtlCol="0" anchor="ctr">
            <a:spAutoFit/>
          </a:bodyPr>
          <a:lstStyle/>
          <a:p>
            <a:pPr algn="l"/>
            <a:r>
              <a:rPr lang="en-US" sz="1800" b="0" dirty="0">
                <a:solidFill>
                  <a:schemeClr val="tx1"/>
                </a:solidFill>
                <a:latin typeface="Calibri" panose="020F0502020204030204" pitchFamily="34" charset="0"/>
                <a:cs typeface="Calibri" panose="020F0502020204030204" pitchFamily="34" charset="0"/>
              </a:rPr>
              <a:t>NOW 82¢ EA</a:t>
            </a:r>
          </a:p>
        </p:txBody>
      </p:sp>
      <p:sp>
        <p:nvSpPr>
          <p:cNvPr id="160" name="TextBox 159">
            <a:extLst>
              <a:ext uri="{FF2B5EF4-FFF2-40B4-BE49-F238E27FC236}">
                <a16:creationId xmlns:a16="http://schemas.microsoft.com/office/drawing/2014/main" id="{38FB9AD4-4327-453A-B6BE-658E006CA823}"/>
              </a:ext>
            </a:extLst>
          </p:cNvPr>
          <p:cNvSpPr txBox="1"/>
          <p:nvPr/>
        </p:nvSpPr>
        <p:spPr>
          <a:xfrm>
            <a:off x="448448" y="8151591"/>
            <a:ext cx="1944710" cy="33831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0360" tIns="30360" rIns="30360" bIns="30360" numCol="1" spcCol="38100" rtlCol="0" anchor="ctr">
            <a:spAutoFit/>
          </a:bodyPr>
          <a:lstStyle/>
          <a:p>
            <a:pPr marL="0" marR="0" indent="0" algn="l" defTabSz="602456"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a:rPr>
              <a:t>NOW 48¢ EA</a:t>
            </a:r>
          </a:p>
        </p:txBody>
      </p:sp>
      <p:pic>
        <p:nvPicPr>
          <p:cNvPr id="4" name="Picture 3">
            <a:extLst>
              <a:ext uri="{FF2B5EF4-FFF2-40B4-BE49-F238E27FC236}">
                <a16:creationId xmlns:a16="http://schemas.microsoft.com/office/drawing/2014/main" id="{25C49A0E-8E81-40CB-AC32-B68E47A0E8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52484"/>
            <a:ext cx="7772400" cy="801624"/>
          </a:xfrm>
          <a:prstGeom prst="rect">
            <a:avLst/>
          </a:prstGeom>
        </p:spPr>
      </p:pic>
      <p:grpSp>
        <p:nvGrpSpPr>
          <p:cNvPr id="30" name="Group 29">
            <a:extLst>
              <a:ext uri="{FF2B5EF4-FFF2-40B4-BE49-F238E27FC236}">
                <a16:creationId xmlns:a16="http://schemas.microsoft.com/office/drawing/2014/main" id="{D87B665F-DE31-43FE-8725-08C3D71DFB0A}"/>
              </a:ext>
            </a:extLst>
          </p:cNvPr>
          <p:cNvGrpSpPr/>
          <p:nvPr/>
        </p:nvGrpSpPr>
        <p:grpSpPr>
          <a:xfrm>
            <a:off x="3067838" y="5809684"/>
            <a:ext cx="750748" cy="578598"/>
            <a:chOff x="2360053" y="1253704"/>
            <a:chExt cx="750748" cy="578598"/>
          </a:xfrm>
        </p:grpSpPr>
        <p:sp>
          <p:nvSpPr>
            <p:cNvPr id="32" name="Rectangle 31">
              <a:extLst>
                <a:ext uri="{FF2B5EF4-FFF2-40B4-BE49-F238E27FC236}">
                  <a16:creationId xmlns:a16="http://schemas.microsoft.com/office/drawing/2014/main" id="{C879CE8F-4CD6-47DF-95F6-6CE6A15B7E3A}"/>
                </a:ext>
              </a:extLst>
            </p:cNvPr>
            <p:cNvSpPr/>
            <p:nvPr/>
          </p:nvSpPr>
          <p:spPr>
            <a:xfrm>
              <a:off x="2360053" y="1253704"/>
              <a:ext cx="750748" cy="578598"/>
            </a:xfrm>
            <a:prstGeom prst="rect">
              <a:avLst/>
            </a:prstGeom>
            <a:solidFill>
              <a:srgbClr val="4C82C2"/>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0360" tIns="30360" rIns="30360" bIns="30360" numCol="1" spcCol="38100" rtlCol="0" anchor="ctr">
              <a:spAutoFit/>
            </a:bodyPr>
            <a:lstStyle/>
            <a:p>
              <a:pPr marL="0" marR="0" indent="0" algn="ctr" defTabSz="602456"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33" name="Picture 32" descr="A close up of a logo&#10;&#10;Description automatically generated">
              <a:extLst>
                <a:ext uri="{FF2B5EF4-FFF2-40B4-BE49-F238E27FC236}">
                  <a16:creationId xmlns:a16="http://schemas.microsoft.com/office/drawing/2014/main" id="{9D781E80-45E5-4715-851D-D46ED088409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44885" y="1365461"/>
              <a:ext cx="368383" cy="368383"/>
            </a:xfrm>
            <a:prstGeom prst="rect">
              <a:avLst/>
            </a:prstGeom>
          </p:spPr>
        </p:pic>
      </p:grpSp>
      <p:grpSp>
        <p:nvGrpSpPr>
          <p:cNvPr id="34" name="Group 33">
            <a:extLst>
              <a:ext uri="{FF2B5EF4-FFF2-40B4-BE49-F238E27FC236}">
                <a16:creationId xmlns:a16="http://schemas.microsoft.com/office/drawing/2014/main" id="{E2F99150-CEAE-4735-B623-DC32DACF14A7}"/>
              </a:ext>
            </a:extLst>
          </p:cNvPr>
          <p:cNvGrpSpPr/>
          <p:nvPr/>
        </p:nvGrpSpPr>
        <p:grpSpPr>
          <a:xfrm>
            <a:off x="6775733" y="5814104"/>
            <a:ext cx="750748" cy="578598"/>
            <a:chOff x="2360053" y="1253704"/>
            <a:chExt cx="750748" cy="578598"/>
          </a:xfrm>
        </p:grpSpPr>
        <p:sp>
          <p:nvSpPr>
            <p:cNvPr id="35" name="Rectangle 34">
              <a:extLst>
                <a:ext uri="{FF2B5EF4-FFF2-40B4-BE49-F238E27FC236}">
                  <a16:creationId xmlns:a16="http://schemas.microsoft.com/office/drawing/2014/main" id="{B6B4F3D6-3245-4B88-91E5-A7336ECEF5FB}"/>
                </a:ext>
              </a:extLst>
            </p:cNvPr>
            <p:cNvSpPr/>
            <p:nvPr/>
          </p:nvSpPr>
          <p:spPr>
            <a:xfrm>
              <a:off x="2360053" y="1253704"/>
              <a:ext cx="750748" cy="578598"/>
            </a:xfrm>
            <a:prstGeom prst="rect">
              <a:avLst/>
            </a:prstGeom>
            <a:solidFill>
              <a:srgbClr val="4C82C2"/>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0360" tIns="30360" rIns="30360" bIns="30360" numCol="1" spcCol="38100" rtlCol="0" anchor="ctr">
              <a:spAutoFit/>
            </a:bodyPr>
            <a:lstStyle/>
            <a:p>
              <a:pPr marL="0" marR="0" indent="0" algn="ctr" defTabSz="602456"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36" name="Picture 35" descr="A close up of a logo&#10;&#10;Description automatically generated">
              <a:extLst>
                <a:ext uri="{FF2B5EF4-FFF2-40B4-BE49-F238E27FC236}">
                  <a16:creationId xmlns:a16="http://schemas.microsoft.com/office/drawing/2014/main" id="{A91A84A0-45B7-4606-9C3B-07436D49713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44885" y="1365461"/>
              <a:ext cx="368383" cy="368383"/>
            </a:xfrm>
            <a:prstGeom prst="rect">
              <a:avLst/>
            </a:prstGeom>
          </p:spPr>
        </p:pic>
      </p:grpSp>
      <p:sp>
        <p:nvSpPr>
          <p:cNvPr id="53" name="Good through xx/xx/xx. Setup charge $15(G). FREE 24hr Rush Service available. 2 Color and Full Color: Available on select styles only, additional charges apply. Standard production is five business days. FOB MA. All pricing in USD. Complete product information available.">
            <a:extLst>
              <a:ext uri="{FF2B5EF4-FFF2-40B4-BE49-F238E27FC236}">
                <a16:creationId xmlns:a16="http://schemas.microsoft.com/office/drawing/2014/main" id="{EB55B976-AB9E-4E75-BFBA-F8C16983AD65}"/>
              </a:ext>
            </a:extLst>
          </p:cNvPr>
          <p:cNvSpPr txBox="1"/>
          <p:nvPr/>
        </p:nvSpPr>
        <p:spPr>
          <a:xfrm>
            <a:off x="2072954" y="9427769"/>
            <a:ext cx="5370489" cy="526127"/>
          </a:xfrm>
          <a:prstGeom prst="rect">
            <a:avLst/>
          </a:prstGeom>
          <a:ln w="3175">
            <a:miter lim="400000"/>
          </a:ln>
          <a:extLst>
            <a:ext uri="{C572A759-6A51-4108-AA02-DFA0A04FC94B}">
              <ma14:wrappingTextBoxFlag xmlns="" xmlns:ma14="http://schemas.microsoft.com/office/mac/drawingml/2011/main" val="1"/>
            </a:ext>
          </a:extLst>
        </p:spPr>
        <p:txBody>
          <a:bodyPr lIns="30360" tIns="30360" rIns="30360" bIns="30360">
            <a:normAutofit/>
          </a:bodyPr>
          <a:lstStyle>
            <a:lvl1pPr algn="l">
              <a:defRPr sz="600" b="0" i="1">
                <a:solidFill>
                  <a:srgbClr val="6C6C6C"/>
                </a:solidFill>
                <a:latin typeface="Avenir Next"/>
                <a:ea typeface="Avenir Next"/>
                <a:cs typeface="Avenir Next"/>
                <a:sym typeface="Avenir Next"/>
              </a:defRPr>
            </a:lvl1pPr>
          </a:lstStyle>
          <a:p>
            <a:r>
              <a:rPr lang="en-US" b="1" i="0" dirty="0">
                <a:latin typeface="Calibri Light" panose="020F0302020204030204" pitchFamily="34" charset="0"/>
                <a:cs typeface="Calibri Light" panose="020F0302020204030204" pitchFamily="34" charset="0"/>
              </a:rPr>
              <a:t>Mention Promo Codes: HEART383 and HEART567</a:t>
            </a:r>
          </a:p>
          <a:p>
            <a:r>
              <a:rPr lang="en-US" dirty="0">
                <a:latin typeface="Calibri Light" panose="020F0302020204030204" pitchFamily="34" charset="0"/>
                <a:cs typeface="Calibri Light" panose="020F0302020204030204" pitchFamily="34" charset="0"/>
              </a:rPr>
              <a:t>Good through 3/31/2020. FREE 1 color silkscreen setup value $15. Offer applies only to the styles shown. Cannot be combined with any other offer. FREE 24 Hour Rush Service available on one color imprints only, restrictions apply. Standard production is five business days. FOB MA. All pricing in USD and subject to change. Complete product information available.</a:t>
            </a:r>
          </a:p>
        </p:txBody>
      </p:sp>
    </p:spTree>
  </p:cSld>
  <p:clrMapOvr>
    <a:masterClrMapping/>
  </p:clrMapOvr>
  <p:transition spd="med"/>
</p:sld>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3175" cap="flat">
          <a:noFill/>
          <a:miter lim="400000"/>
        </a:ln>
        <a:effectLst/>
        <a:sp3d/>
      </a:spPr>
      <a:bodyPr rot="0" spcFirstLastPara="1" vertOverflow="overflow" horzOverflow="overflow" vert="horz" wrap="square" lIns="30360" tIns="30360" rIns="30360" bIns="30360" numCol="1" spcCol="38100" rtlCol="0" anchor="ctr">
        <a:spAutoFit/>
      </a:bodyPr>
      <a:lstStyle>
        <a:defPPr marL="0" marR="0" indent="0" algn="ctr" defTabSz="602456"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0360" tIns="30360" rIns="30360" bIns="30360" numCol="1" spcCol="38100" rtlCol="0" anchor="ctr">
        <a:spAutoFit/>
      </a:bodyPr>
      <a:lstStyle>
        <a:defPPr marL="0" marR="0" indent="0" algn="ctr" defTabSz="602456"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3175" cap="flat">
          <a:noFill/>
          <a:miter lim="400000"/>
        </a:ln>
        <a:effectLst/>
        <a:sp3d/>
      </a:spPr>
      <a:bodyPr rot="0" spcFirstLastPara="1" vertOverflow="overflow" horzOverflow="overflow" vert="horz" wrap="square" lIns="30360" tIns="30360" rIns="30360" bIns="30360" numCol="1" spcCol="38100" rtlCol="0" anchor="ctr">
        <a:spAutoFit/>
      </a:bodyPr>
      <a:lstStyle>
        <a:defPPr marL="0" marR="0" indent="0" algn="ctr" defTabSz="602456"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0360" tIns="30360" rIns="30360" bIns="30360" numCol="1" spcCol="38100" rtlCol="0" anchor="ctr">
        <a:spAutoFit/>
      </a:bodyPr>
      <a:lstStyle>
        <a:defPPr marL="0" marR="0" indent="0" algn="ctr" defTabSz="602456"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6551</TotalTime>
  <Words>168</Words>
  <Application>Microsoft Office PowerPoint</Application>
  <PresentationFormat>Custom</PresentationFormat>
  <Paragraphs>26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vt:lpstr>
      <vt:lpstr>Calibri Light</vt:lpstr>
      <vt:lpstr>Helvetica Neue</vt:lpstr>
      <vt:lpstr>Helvetica Neue Light</vt:lpstr>
      <vt:lpstr>Helvetica Neue Medium</vt:lpstr>
      <vt:lpstr>Black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422 Zippah</dc:title>
  <dc:creator>Thomas Spirito</dc:creator>
  <cp:lastModifiedBy>Lee Cullen</cp:lastModifiedBy>
  <cp:revision>214</cp:revision>
  <cp:lastPrinted>2019-08-29T20:37:06Z</cp:lastPrinted>
  <dcterms:modified xsi:type="dcterms:W3CDTF">2020-02-10T13:23:28Z</dcterms:modified>
</cp:coreProperties>
</file>