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500"/>
    <a:srgbClr val="FC9500"/>
    <a:srgbClr val="01BED3"/>
    <a:srgbClr val="BA007B"/>
    <a:srgbClr val="CD1974"/>
    <a:srgbClr val="F14D24"/>
    <a:srgbClr val="95CC58"/>
    <a:srgbClr val="AF1685"/>
    <a:srgbClr val="FF6900"/>
    <a:srgbClr val="00B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181" autoAdjust="0"/>
  </p:normalViewPr>
  <p:slideViewPr>
    <p:cSldViewPr snapToGrid="0">
      <p:cViewPr varScale="1">
        <p:scale>
          <a:sx n="78" d="100"/>
          <a:sy n="78" d="100"/>
        </p:scale>
        <p:origin x="2832"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159000" y="696913"/>
            <a:ext cx="26924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63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solidFill>
          <a:srgbClr val="000000"/>
        </a:solidFill>
        <a:effectLst/>
      </p:bgPr>
    </p:bg>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759023" y="5917257"/>
            <a:ext cx="6254354" cy="420488"/>
          </a:xfrm>
          <a:prstGeom prst="rect">
            <a:avLst/>
          </a:prstGeom>
        </p:spPr>
        <p:txBody>
          <a:bodyPr>
            <a:spAutoFit/>
          </a:bodyPr>
          <a:lstStyle>
            <a:lvl1pPr>
              <a:defRPr sz="2400" i="1">
                <a:solidFill>
                  <a:srgbClr val="FFFFFF"/>
                </a:solidFill>
              </a:defRPr>
            </a:lvl1pPr>
          </a:lstStyle>
          <a:p>
            <a:r>
              <a:t>–Johnny Appleseed</a:t>
            </a:r>
          </a:p>
        </p:txBody>
      </p:sp>
      <p:sp>
        <p:nvSpPr>
          <p:cNvPr id="94" name="“Type a quote here.”"/>
          <p:cNvSpPr txBox="1">
            <a:spLocks noGrp="1"/>
          </p:cNvSpPr>
          <p:nvPr>
            <p:ph type="body" sz="quarter" idx="14"/>
          </p:nvPr>
        </p:nvSpPr>
        <p:spPr>
          <a:xfrm>
            <a:off x="759023" y="4587380"/>
            <a:ext cx="6254354" cy="568898"/>
          </a:xfrm>
          <a:prstGeom prst="rect">
            <a:avLst/>
          </a:prstGeom>
        </p:spPr>
        <p:txBody>
          <a:bodyPr anchor="ctr">
            <a:spAutoFit/>
          </a:bodyPr>
          <a:lstStyle>
            <a:lvl1pPr>
              <a:defRPr sz="3400">
                <a:solidFill>
                  <a:srgbClr val="FFFFFF"/>
                </a:solidFill>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
        <p:nvSpPr>
          <p:cNvPr id="102" name="Image"/>
          <p:cNvSpPr>
            <a:spLocks noGrp="1"/>
          </p:cNvSpPr>
          <p:nvPr>
            <p:ph type="pic" idx="13"/>
          </p:nvPr>
        </p:nvSpPr>
        <p:spPr>
          <a:xfrm>
            <a:off x="0" y="2114550"/>
            <a:ext cx="7772400" cy="5829300"/>
          </a:xfrm>
          <a:prstGeom prst="rect">
            <a:avLst/>
          </a:prstGeom>
        </p:spPr>
        <p:txBody>
          <a:bodyPr lIns="91439" tIns="45719" rIns="91439" bIns="45719">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000000"/>
        </a:solid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967754" y="2516832"/>
            <a:ext cx="5831940" cy="3529460"/>
          </a:xfrm>
          <a:prstGeom prst="rect">
            <a:avLst/>
          </a:prstGeom>
        </p:spPr>
        <p:txBody>
          <a:bodyPr lIns="91439" tIns="45719" rIns="91439" bIns="45719">
            <a:noAutofit/>
          </a:bodyPr>
          <a:lstStyle/>
          <a:p>
            <a:endParaRPr/>
          </a:p>
        </p:txBody>
      </p:sp>
      <p:sp>
        <p:nvSpPr>
          <p:cNvPr id="21" name="Title Text"/>
          <p:cNvSpPr txBox="1">
            <a:spLocks noGrp="1"/>
          </p:cNvSpPr>
          <p:nvPr>
            <p:ph type="title"/>
          </p:nvPr>
        </p:nvSpPr>
        <p:spPr>
          <a:xfrm>
            <a:off x="759023" y="6129783"/>
            <a:ext cx="6254354" cy="850108"/>
          </a:xfrm>
          <a:prstGeom prst="rect">
            <a:avLst/>
          </a:prstGeom>
        </p:spPr>
        <p:txBody>
          <a:bodyPr anchor="ctr"/>
          <a:lstStyle>
            <a:lvl1pPr>
              <a:defRPr>
                <a:solidFill>
                  <a:srgbClr val="FFFFFF"/>
                </a:solidFill>
              </a:defRPr>
            </a:lvl1pPr>
          </a:lstStyle>
          <a:p>
            <a:r>
              <a:t>Title Text</a:t>
            </a:r>
          </a:p>
        </p:txBody>
      </p:sp>
      <p:sp>
        <p:nvSpPr>
          <p:cNvPr id="22" name="Body Level One…"/>
          <p:cNvSpPr txBox="1">
            <a:spLocks noGrp="1"/>
          </p:cNvSpPr>
          <p:nvPr>
            <p:ph type="body" sz="quarter" idx="1"/>
          </p:nvPr>
        </p:nvSpPr>
        <p:spPr>
          <a:xfrm>
            <a:off x="759023" y="6987480"/>
            <a:ext cx="6254354" cy="675532"/>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59023" y="4042469"/>
            <a:ext cx="6254354" cy="1973462"/>
          </a:xfrm>
          <a:prstGeom prst="rect">
            <a:avLst/>
          </a:prstGeom>
        </p:spPr>
        <p:txBody>
          <a:bodyPr anchor="ctr"/>
          <a:lstStyle>
            <a:lvl1pPr>
              <a:defRPr>
                <a:solidFill>
                  <a:srgbClr val="FFFFFF"/>
                </a:solidFill>
              </a:defRPr>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38" name="Image"/>
          <p:cNvSpPr>
            <a:spLocks noGrp="1"/>
          </p:cNvSpPr>
          <p:nvPr>
            <p:ph type="pic" sz="half" idx="13"/>
          </p:nvPr>
        </p:nvSpPr>
        <p:spPr>
          <a:xfrm>
            <a:off x="4015234" y="2496404"/>
            <a:ext cx="3187899" cy="4910883"/>
          </a:xfrm>
          <a:prstGeom prst="rect">
            <a:avLst/>
          </a:prstGeom>
        </p:spPr>
        <p:txBody>
          <a:bodyPr lIns="91439" tIns="45719" rIns="91439" bIns="45719">
            <a:noAutofit/>
          </a:bodyPr>
          <a:lstStyle/>
          <a:p>
            <a:endParaRPr/>
          </a:p>
        </p:txBody>
      </p:sp>
      <p:sp>
        <p:nvSpPr>
          <p:cNvPr id="39" name="Title Text"/>
          <p:cNvSpPr txBox="1">
            <a:spLocks noGrp="1"/>
          </p:cNvSpPr>
          <p:nvPr>
            <p:ph type="title"/>
          </p:nvPr>
        </p:nvSpPr>
        <p:spPr>
          <a:xfrm>
            <a:off x="569267" y="2494061"/>
            <a:ext cx="3187900" cy="2383335"/>
          </a:xfrm>
          <a:prstGeom prst="rect">
            <a:avLst/>
          </a:prstGeom>
        </p:spPr>
        <p:txBody>
          <a:bodyPr/>
          <a:lstStyle>
            <a:lvl1pPr>
              <a:defRPr sz="6000">
                <a:solidFill>
                  <a:srgbClr val="FFFFFF"/>
                </a:solidFill>
              </a:defRPr>
            </a:lvl1pPr>
          </a:lstStyle>
          <a:p>
            <a:r>
              <a:t>Title Text</a:t>
            </a:r>
          </a:p>
        </p:txBody>
      </p:sp>
      <p:sp>
        <p:nvSpPr>
          <p:cNvPr id="40" name="Body Level One…"/>
          <p:cNvSpPr txBox="1">
            <a:spLocks noGrp="1"/>
          </p:cNvSpPr>
          <p:nvPr>
            <p:ph type="body" sz="quarter" idx="1"/>
          </p:nvPr>
        </p:nvSpPr>
        <p:spPr>
          <a:xfrm>
            <a:off x="569267" y="4938117"/>
            <a:ext cx="3187900" cy="2459237"/>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bg>
      <p:bgPr>
        <a:solidFill>
          <a:srgbClr val="000000"/>
        </a:solid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569267" y="2266354"/>
            <a:ext cx="6633866" cy="1290341"/>
          </a:xfrm>
          <a:prstGeom prst="rect">
            <a:avLst/>
          </a:prstGeom>
        </p:spPr>
        <p:txBody>
          <a:bodyPr anchor="ctr"/>
          <a:lstStyle>
            <a:lvl1pPr>
              <a:defRPr>
                <a:solidFill>
                  <a:srgbClr val="FFFFFF"/>
                </a:solidFill>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xfrm>
            <a:off x="569267" y="2266354"/>
            <a:ext cx="6633866" cy="1290341"/>
          </a:xfrm>
          <a:prstGeom prst="rect">
            <a:avLst/>
          </a:prstGeom>
        </p:spPr>
        <p:txBody>
          <a:bodyPr anchor="ctr"/>
          <a:lstStyle>
            <a:lvl1pPr>
              <a:defRPr>
                <a:solidFill>
                  <a:srgbClr val="FFFFFF"/>
                </a:solidFill>
              </a:defRPr>
            </a:lvl1pPr>
          </a:lstStyle>
          <a:p>
            <a:r>
              <a:t>Title Text</a:t>
            </a:r>
          </a:p>
        </p:txBody>
      </p:sp>
      <p:sp>
        <p:nvSpPr>
          <p:cNvPr id="57" name="Body Level One…"/>
          <p:cNvSpPr txBox="1">
            <a:spLocks noGrp="1"/>
          </p:cNvSpPr>
          <p:nvPr>
            <p:ph type="body" sz="half" idx="1"/>
          </p:nvPr>
        </p:nvSpPr>
        <p:spPr>
          <a:xfrm>
            <a:off x="569267" y="3662957"/>
            <a:ext cx="6633866" cy="3757167"/>
          </a:xfrm>
          <a:prstGeom prst="rect">
            <a:avLst/>
          </a:prstGeom>
        </p:spPr>
        <p:txBody>
          <a:bodyPr anchor="ctr"/>
          <a:lstStyle>
            <a:lvl1pPr marL="444500" indent="-444500" algn="l">
              <a:spcBef>
                <a:spcPts val="4300"/>
              </a:spcBef>
              <a:buSzPct val="145000"/>
              <a:buChar char="•"/>
              <a:defRPr sz="3200">
                <a:solidFill>
                  <a:srgbClr val="FFFFFF"/>
                </a:solidFill>
              </a:defRPr>
            </a:lvl1pPr>
            <a:lvl2pPr marL="889000" indent="-444500" algn="l">
              <a:spcBef>
                <a:spcPts val="4300"/>
              </a:spcBef>
              <a:buSzPct val="145000"/>
              <a:buChar char="•"/>
              <a:defRPr sz="3200">
                <a:solidFill>
                  <a:srgbClr val="FFFFFF"/>
                </a:solidFill>
              </a:defRPr>
            </a:lvl2pPr>
            <a:lvl3pPr marL="1333500" indent="-444500" algn="l">
              <a:spcBef>
                <a:spcPts val="4300"/>
              </a:spcBef>
              <a:buSzPct val="145000"/>
              <a:buChar char="•"/>
              <a:defRPr sz="3200">
                <a:solidFill>
                  <a:srgbClr val="FFFFFF"/>
                </a:solidFill>
              </a:defRPr>
            </a:lvl3pPr>
            <a:lvl4pPr marL="1778000" indent="-444500" algn="l">
              <a:spcBef>
                <a:spcPts val="4300"/>
              </a:spcBef>
              <a:buSzPct val="145000"/>
              <a:buChar char="•"/>
              <a:defRPr sz="3200">
                <a:solidFill>
                  <a:srgbClr val="FFFFFF"/>
                </a:solidFill>
              </a:defRPr>
            </a:lvl4pPr>
            <a:lvl5pPr marL="2222500" indent="-444500" algn="l">
              <a:spcBef>
                <a:spcPts val="4300"/>
              </a:spcBef>
              <a:buSzPct val="145000"/>
              <a:buChar char="•"/>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4015233" y="3662957"/>
            <a:ext cx="3187900" cy="3757167"/>
          </a:xfrm>
          <a:prstGeom prst="rect">
            <a:avLst/>
          </a:prstGeom>
        </p:spPr>
        <p:txBody>
          <a:bodyPr lIns="91439" tIns="45719" rIns="91439" bIns="45719">
            <a:noAutofit/>
          </a:bodyPr>
          <a:lstStyle/>
          <a:p>
            <a:endParaRPr/>
          </a:p>
        </p:txBody>
      </p:sp>
      <p:sp>
        <p:nvSpPr>
          <p:cNvPr id="66" name="Title Text"/>
          <p:cNvSpPr txBox="1">
            <a:spLocks noGrp="1"/>
          </p:cNvSpPr>
          <p:nvPr>
            <p:ph type="title"/>
          </p:nvPr>
        </p:nvSpPr>
        <p:spPr>
          <a:xfrm>
            <a:off x="569267" y="2266354"/>
            <a:ext cx="6633866" cy="1290341"/>
          </a:xfrm>
          <a:prstGeom prst="rect">
            <a:avLst/>
          </a:prstGeom>
        </p:spPr>
        <p:txBody>
          <a:bodyPr anchor="ctr"/>
          <a:lstStyle>
            <a:lvl1pPr>
              <a:defRPr>
                <a:solidFill>
                  <a:srgbClr val="FFFFFF"/>
                </a:solidFill>
              </a:defRPr>
            </a:lvl1pPr>
          </a:lstStyle>
          <a:p>
            <a:r>
              <a:t>Title Text</a:t>
            </a:r>
          </a:p>
        </p:txBody>
      </p:sp>
      <p:sp>
        <p:nvSpPr>
          <p:cNvPr id="67" name="Body Level One…"/>
          <p:cNvSpPr txBox="1">
            <a:spLocks noGrp="1"/>
          </p:cNvSpPr>
          <p:nvPr>
            <p:ph type="body" sz="quarter" idx="1"/>
          </p:nvPr>
        </p:nvSpPr>
        <p:spPr>
          <a:xfrm>
            <a:off x="569267" y="3662957"/>
            <a:ext cx="3187900" cy="3757167"/>
          </a:xfrm>
          <a:prstGeom prst="rect">
            <a:avLst/>
          </a:prstGeom>
        </p:spPr>
        <p:txBody>
          <a:bodyPr anchor="ctr"/>
          <a:lstStyle>
            <a:lvl1pPr marL="342900" indent="-342900" algn="l">
              <a:spcBef>
                <a:spcPts val="3300"/>
              </a:spcBef>
              <a:buSzPct val="145000"/>
              <a:buChar char="•"/>
              <a:defRPr sz="2800">
                <a:solidFill>
                  <a:srgbClr val="FFFFFF"/>
                </a:solidFill>
              </a:defRPr>
            </a:lvl1pPr>
            <a:lvl2pPr marL="685800" indent="-342900" algn="l">
              <a:spcBef>
                <a:spcPts val="3300"/>
              </a:spcBef>
              <a:buSzPct val="145000"/>
              <a:buChar char="•"/>
              <a:defRPr sz="2800">
                <a:solidFill>
                  <a:srgbClr val="FFFFFF"/>
                </a:solidFill>
              </a:defRPr>
            </a:lvl2pPr>
            <a:lvl3pPr marL="1028700" indent="-342900" algn="l">
              <a:spcBef>
                <a:spcPts val="3300"/>
              </a:spcBef>
              <a:buSzPct val="145000"/>
              <a:buChar char="•"/>
              <a:defRPr sz="2800">
                <a:solidFill>
                  <a:srgbClr val="FFFFFF"/>
                </a:solidFill>
              </a:defRPr>
            </a:lvl3pPr>
            <a:lvl4pPr marL="1371600" indent="-342900" algn="l">
              <a:spcBef>
                <a:spcPts val="3300"/>
              </a:spcBef>
              <a:buSzPct val="145000"/>
              <a:buChar char="•"/>
              <a:defRPr sz="2800">
                <a:solidFill>
                  <a:srgbClr val="FFFFFF"/>
                </a:solidFill>
              </a:defRPr>
            </a:lvl4pPr>
            <a:lvl5pPr marL="1714500" indent="-342900" algn="l">
              <a:spcBef>
                <a:spcPts val="3300"/>
              </a:spcBef>
              <a:buSzPct val="145000"/>
              <a:buChar char="•"/>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75" name="Body Level One…"/>
          <p:cNvSpPr txBox="1">
            <a:spLocks noGrp="1"/>
          </p:cNvSpPr>
          <p:nvPr>
            <p:ph type="body" sz="half" idx="1"/>
          </p:nvPr>
        </p:nvSpPr>
        <p:spPr>
          <a:xfrm>
            <a:off x="569267" y="2873573"/>
            <a:ext cx="6633866" cy="4311254"/>
          </a:xfrm>
          <a:prstGeom prst="rect">
            <a:avLst/>
          </a:prstGeom>
        </p:spPr>
        <p:txBody>
          <a:bodyPr anchor="ctr"/>
          <a:lstStyle>
            <a:lvl1pPr marL="444500" indent="-444500" algn="l">
              <a:spcBef>
                <a:spcPts val="4300"/>
              </a:spcBef>
              <a:buSzPct val="145000"/>
              <a:buChar char="•"/>
              <a:defRPr sz="3200">
                <a:solidFill>
                  <a:srgbClr val="FFFFFF"/>
                </a:solidFill>
              </a:defRPr>
            </a:lvl1pPr>
            <a:lvl2pPr marL="889000" indent="-444500" algn="l">
              <a:spcBef>
                <a:spcPts val="4300"/>
              </a:spcBef>
              <a:buSzPct val="145000"/>
              <a:buChar char="•"/>
              <a:defRPr sz="3200">
                <a:solidFill>
                  <a:srgbClr val="FFFFFF"/>
                </a:solidFill>
              </a:defRPr>
            </a:lvl2pPr>
            <a:lvl3pPr marL="1333500" indent="-444500" algn="l">
              <a:spcBef>
                <a:spcPts val="4300"/>
              </a:spcBef>
              <a:buSzPct val="145000"/>
              <a:buChar char="•"/>
              <a:defRPr sz="3200">
                <a:solidFill>
                  <a:srgbClr val="FFFFFF"/>
                </a:solidFill>
              </a:defRPr>
            </a:lvl3pPr>
            <a:lvl4pPr marL="1778000" indent="-444500" algn="l">
              <a:spcBef>
                <a:spcPts val="4300"/>
              </a:spcBef>
              <a:buSzPct val="145000"/>
              <a:buChar char="•"/>
              <a:defRPr sz="3200">
                <a:solidFill>
                  <a:srgbClr val="FFFFFF"/>
                </a:solidFill>
              </a:defRPr>
            </a:lvl4pPr>
            <a:lvl5pPr marL="2222500" indent="-444500" algn="l">
              <a:spcBef>
                <a:spcPts val="4300"/>
              </a:spcBef>
              <a:buSzPct val="145000"/>
              <a:buChar char="•"/>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solidFill>
          <a:srgbClr val="000000"/>
        </a:solidFill>
        <a:effectLst/>
      </p:bgPr>
    </p:bg>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022824" y="5082331"/>
            <a:ext cx="3187899" cy="2330203"/>
          </a:xfrm>
          <a:prstGeom prst="rect">
            <a:avLst/>
          </a:prstGeom>
        </p:spPr>
        <p:txBody>
          <a:bodyPr lIns="91439" tIns="45719" rIns="91439" bIns="45719">
            <a:noAutofit/>
          </a:bodyPr>
          <a:lstStyle/>
          <a:p>
            <a:endParaRPr/>
          </a:p>
        </p:txBody>
      </p:sp>
      <p:sp>
        <p:nvSpPr>
          <p:cNvPr id="84" name="Image"/>
          <p:cNvSpPr>
            <a:spLocks noGrp="1"/>
          </p:cNvSpPr>
          <p:nvPr>
            <p:ph type="pic" sz="quarter" idx="14"/>
          </p:nvPr>
        </p:nvSpPr>
        <p:spPr>
          <a:xfrm>
            <a:off x="4022824" y="2494061"/>
            <a:ext cx="3187899" cy="2330203"/>
          </a:xfrm>
          <a:prstGeom prst="rect">
            <a:avLst/>
          </a:prstGeom>
        </p:spPr>
        <p:txBody>
          <a:bodyPr lIns="91439" tIns="45719" rIns="91439" bIns="45719">
            <a:noAutofit/>
          </a:bodyPr>
          <a:lstStyle/>
          <a:p>
            <a:endParaRPr/>
          </a:p>
        </p:txBody>
      </p:sp>
      <p:sp>
        <p:nvSpPr>
          <p:cNvPr id="85" name="Image"/>
          <p:cNvSpPr>
            <a:spLocks noGrp="1"/>
          </p:cNvSpPr>
          <p:nvPr>
            <p:ph type="pic" sz="half" idx="15"/>
          </p:nvPr>
        </p:nvSpPr>
        <p:spPr>
          <a:xfrm>
            <a:off x="569267" y="2494061"/>
            <a:ext cx="3187900" cy="4918473"/>
          </a:xfrm>
          <a:prstGeom prst="rect">
            <a:avLst/>
          </a:prstGeom>
        </p:spPr>
        <p:txBody>
          <a:bodyPr lIns="91439" tIns="45719" rIns="91439" bIns="45719">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59023" y="3093690"/>
            <a:ext cx="6254354" cy="1973462"/>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chor="b">
            <a:normAutofit/>
          </a:bodyPr>
          <a:lstStyle/>
          <a:p>
            <a:r>
              <a:t>Title Text</a:t>
            </a:r>
          </a:p>
        </p:txBody>
      </p:sp>
      <p:sp>
        <p:nvSpPr>
          <p:cNvPr id="3" name="Body Level One…"/>
          <p:cNvSpPr txBox="1">
            <a:spLocks noGrp="1"/>
          </p:cNvSpPr>
          <p:nvPr>
            <p:ph type="body" idx="1"/>
          </p:nvPr>
        </p:nvSpPr>
        <p:spPr>
          <a:xfrm>
            <a:off x="759023" y="5120282"/>
            <a:ext cx="6254354" cy="675532"/>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734485" y="7670601"/>
            <a:ext cx="299382" cy="283429"/>
          </a:xfrm>
          <a:prstGeom prst="rect">
            <a:avLst/>
          </a:prstGeom>
          <a:ln w="3175">
            <a:miter lim="400000"/>
          </a:ln>
        </p:spPr>
        <p:txBody>
          <a:bodyPr wrap="none" lIns="30360" tIns="30360" rIns="30360" bIns="3036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1pPr>
      <a:lvl2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2pPr>
      <a:lvl3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3pPr>
      <a:lvl4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4pPr>
      <a:lvl5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5pPr>
      <a:lvl6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6pPr>
      <a:lvl7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7pPr>
      <a:lvl8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8pPr>
      <a:lvl9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1pPr>
      <a:lvl2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2pPr>
      <a:lvl3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3pPr>
      <a:lvl4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4pPr>
      <a:lvl5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5pPr>
      <a:lvl6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6pPr>
      <a:lvl7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7pPr>
      <a:lvl8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8pPr>
      <a:lvl9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9pPr>
    </p:bodyStyle>
    <p:otherStyle>
      <a:lvl1pPr marL="0" marR="0" indent="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602456"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15E838-794F-443C-A612-AFAA503834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89" r="11455"/>
          <a:stretch/>
        </p:blipFill>
        <p:spPr>
          <a:xfrm>
            <a:off x="0" y="0"/>
            <a:ext cx="7772400" cy="6280628"/>
          </a:xfrm>
          <a:prstGeom prst="rect">
            <a:avLst/>
          </a:prstGeom>
        </p:spPr>
      </p:pic>
      <p:sp>
        <p:nvSpPr>
          <p:cNvPr id="69" name="Executive metal pen with classic push action retractable.…">
            <a:extLst>
              <a:ext uri="{FF2B5EF4-FFF2-40B4-BE49-F238E27FC236}">
                <a16:creationId xmlns:a16="http://schemas.microsoft.com/office/drawing/2014/main" id="{B0B92CAE-920B-4B10-A59F-C020B8ACFC16}"/>
              </a:ext>
            </a:extLst>
          </p:cNvPr>
          <p:cNvSpPr txBox="1">
            <a:spLocks/>
          </p:cNvSpPr>
          <p:nvPr/>
        </p:nvSpPr>
        <p:spPr>
          <a:xfrm>
            <a:off x="915290" y="7400929"/>
            <a:ext cx="4551869" cy="1129068"/>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ormAutofit/>
          </a:bodyPr>
          <a:lstStyle>
            <a:lvl1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1pPr>
            <a:lvl2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2pPr>
            <a:lvl3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3pPr>
            <a:lvl4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4pPr>
            <a:lvl5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5pPr>
            <a:lvl6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6pPr>
            <a:lvl7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7pPr>
            <a:lvl8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8pPr>
            <a:lvl9pPr marL="0" marR="0" indent="0" algn="ctr" defTabSz="602456" latinLnBrk="0">
              <a:lnSpc>
                <a:spcPct val="100000"/>
              </a:lnSpc>
              <a:spcBef>
                <a:spcPts val="0"/>
              </a:spcBef>
              <a:spcAft>
                <a:spcPts val="0"/>
              </a:spcAft>
              <a:buClrTx/>
              <a:buSzTx/>
              <a:buFontTx/>
              <a:buNone/>
              <a:tabLst/>
              <a:defRPr sz="3800" b="0" i="0" u="none" strike="noStrike" cap="none" spc="0" baseline="0">
                <a:ln>
                  <a:noFill/>
                </a:ln>
                <a:solidFill>
                  <a:srgbClr val="6C6C6C"/>
                </a:solidFill>
                <a:uFillTx/>
                <a:latin typeface="Helvetica Neue"/>
                <a:ea typeface="Helvetica Neue"/>
                <a:cs typeface="Helvetica Neue"/>
                <a:sym typeface="Helvetica Neue"/>
              </a:defRPr>
            </a:lvl9pPr>
          </a:lstStyle>
          <a:p>
            <a:pPr algn="l" hangingPunct="1">
              <a:lnSpc>
                <a:spcPct val="120000"/>
              </a:lnSpc>
              <a:defRPr sz="1200">
                <a:latin typeface="Avenir Next"/>
                <a:ea typeface="Avenir Next"/>
                <a:cs typeface="Avenir Next"/>
                <a:sym typeface="Avenir Next"/>
              </a:defRPr>
            </a:pPr>
            <a:r>
              <a:rPr lang="en-US" sz="1200" dirty="0">
                <a:solidFill>
                  <a:schemeClr val="bg1"/>
                </a:solidFill>
                <a:latin typeface="Calibri Light" panose="020F0302020204030204" pitchFamily="34" charset="0"/>
                <a:ea typeface="Avenir Next"/>
                <a:cs typeface="Calibri Light" panose="020F0302020204030204" pitchFamily="34" charset="0"/>
                <a:sym typeface="Avenir Next"/>
              </a:rPr>
              <a:t>Item No: 315</a:t>
            </a:r>
          </a:p>
          <a:p>
            <a:pPr marL="171450" indent="-171450" algn="l">
              <a:buFont typeface="Arial" panose="020B0604020202020204" pitchFamily="34" charset="0"/>
              <a:buChar char="•"/>
            </a:pPr>
            <a:r>
              <a:rPr lang="en-US" sz="1100" dirty="0">
                <a:solidFill>
                  <a:schemeClr val="bg1"/>
                </a:solidFill>
                <a:latin typeface="Calibri Light" panose="020F0302020204030204" pitchFamily="34" charset="0"/>
                <a:cs typeface="Calibri Light" panose="020F0302020204030204" pitchFamily="34" charset="0"/>
              </a:rPr>
              <a:t>Enjoy writing in color with this soft touch plastic pen</a:t>
            </a:r>
          </a:p>
          <a:p>
            <a:pPr marL="171450" indent="-171450" algn="l">
              <a:buFont typeface="Arial" panose="020B0604020202020204" pitchFamily="34" charset="0"/>
              <a:buChar char="•"/>
            </a:pPr>
            <a:r>
              <a:rPr lang="en-US" sz="1100" dirty="0">
                <a:solidFill>
                  <a:schemeClr val="bg1"/>
                </a:solidFill>
                <a:latin typeface="Calibri Light" panose="020F0302020204030204" pitchFamily="34" charset="0"/>
                <a:cs typeface="Calibri Light" panose="020F0302020204030204" pitchFamily="34" charset="0"/>
              </a:rPr>
              <a:t>Neon </a:t>
            </a:r>
            <a:r>
              <a:rPr lang="en-US" sz="1100" dirty="0" err="1">
                <a:solidFill>
                  <a:schemeClr val="bg1"/>
                </a:solidFill>
                <a:latin typeface="Calibri Light" panose="020F0302020204030204" pitchFamily="34" charset="0"/>
                <a:cs typeface="Calibri Light" panose="020F0302020204030204" pitchFamily="34" charset="0"/>
              </a:rPr>
              <a:t>brights</a:t>
            </a:r>
            <a:r>
              <a:rPr lang="en-US" sz="1100" dirty="0">
                <a:solidFill>
                  <a:schemeClr val="bg1"/>
                </a:solidFill>
                <a:latin typeface="Calibri Light" panose="020F0302020204030204" pitchFamily="34" charset="0"/>
                <a:cs typeface="Calibri Light" panose="020F0302020204030204" pitchFamily="34" charset="0"/>
              </a:rPr>
              <a:t> and an ergonomic barrel with silver trim</a:t>
            </a:r>
          </a:p>
          <a:p>
            <a:pPr marL="171450" indent="-171450" algn="l">
              <a:buFont typeface="Arial" panose="020B0604020202020204" pitchFamily="34" charset="0"/>
              <a:buChar char="•"/>
            </a:pPr>
            <a:r>
              <a:rPr lang="en-US" sz="1100" dirty="0">
                <a:solidFill>
                  <a:schemeClr val="bg1"/>
                </a:solidFill>
                <a:latin typeface="Calibri Light" panose="020F0302020204030204" pitchFamily="34" charset="0"/>
                <a:cs typeface="Calibri Light" panose="020F0302020204030204" pitchFamily="34" charset="0"/>
              </a:rPr>
              <a:t>Guaranteed ultra smooth color matched writing ink</a:t>
            </a:r>
          </a:p>
        </p:txBody>
      </p:sp>
      <p:sp>
        <p:nvSpPr>
          <p:cNvPr id="70" name="Vienna Collection">
            <a:extLst>
              <a:ext uri="{FF2B5EF4-FFF2-40B4-BE49-F238E27FC236}">
                <a16:creationId xmlns:a16="http://schemas.microsoft.com/office/drawing/2014/main" id="{F018DDD6-FDC7-43BA-9D83-50DB353A9378}"/>
              </a:ext>
            </a:extLst>
          </p:cNvPr>
          <p:cNvSpPr txBox="1">
            <a:spLocks/>
          </p:cNvSpPr>
          <p:nvPr/>
        </p:nvSpPr>
        <p:spPr>
          <a:xfrm>
            <a:off x="894840" y="6856734"/>
            <a:ext cx="7113269" cy="576946"/>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chor="t">
            <a:normAutofit/>
          </a:bodyPr>
          <a:lstStyle>
            <a:lvl1pPr marL="0" marR="0" indent="0" algn="l" defTabSz="602456"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dam"/>
                <a:ea typeface="Adam"/>
                <a:cs typeface="Adam"/>
                <a:sym typeface="Adam"/>
              </a:defRPr>
            </a:lvl1pPr>
            <a:lvl2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2pPr>
            <a:lvl3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3pPr>
            <a:lvl4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4pPr>
            <a:lvl5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5pPr>
            <a:lvl6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6pPr>
            <a:lvl7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7pPr>
            <a:lvl8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8pPr>
            <a:lvl9pPr marL="0" marR="0" indent="0" algn="ctr" defTabSz="602456"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n-lt"/>
                <a:ea typeface="+mn-ea"/>
                <a:cs typeface="+mn-cs"/>
                <a:sym typeface="Helvetica Neue Medium"/>
              </a:defRPr>
            </a:lvl9pPr>
          </a:lstStyle>
          <a:p>
            <a:pPr hangingPunct="1"/>
            <a:r>
              <a:rPr lang="en-US" sz="3000" dirty="0" err="1">
                <a:latin typeface="Calibri" panose="020F0502020204030204" pitchFamily="34" charset="0"/>
                <a:cs typeface="Calibri" panose="020F0502020204030204" pitchFamily="34" charset="0"/>
              </a:rPr>
              <a:t>Javalina</a:t>
            </a:r>
            <a:r>
              <a:rPr lang="en-US" sz="3000" dirty="0">
                <a:latin typeface="Calibri" panose="020F0502020204030204" pitchFamily="34" charset="0"/>
                <a:cs typeface="Calibri" panose="020F0502020204030204" pitchFamily="34" charset="0"/>
              </a:rPr>
              <a:t>® Comfort Write</a:t>
            </a:r>
          </a:p>
        </p:txBody>
      </p:sp>
      <p:pic>
        <p:nvPicPr>
          <p:cNvPr id="71" name="Picture 70">
            <a:extLst>
              <a:ext uri="{FF2B5EF4-FFF2-40B4-BE49-F238E27FC236}">
                <a16:creationId xmlns:a16="http://schemas.microsoft.com/office/drawing/2014/main" id="{7AB36FAD-D3E3-4459-B980-29A0B73EF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376" y="6797516"/>
            <a:ext cx="300319" cy="118435"/>
          </a:xfrm>
          <a:prstGeom prst="rect">
            <a:avLst/>
          </a:prstGeom>
        </p:spPr>
      </p:pic>
      <p:pic>
        <p:nvPicPr>
          <p:cNvPr id="58" name="Picture 57">
            <a:extLst>
              <a:ext uri="{FF2B5EF4-FFF2-40B4-BE49-F238E27FC236}">
                <a16:creationId xmlns:a16="http://schemas.microsoft.com/office/drawing/2014/main" id="{036D7E95-54F8-4F56-832B-52590DF88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6615" y="8278332"/>
            <a:ext cx="295259" cy="295259"/>
          </a:xfrm>
          <a:prstGeom prst="rect">
            <a:avLst/>
          </a:prstGeom>
        </p:spPr>
      </p:pic>
      <p:pic>
        <p:nvPicPr>
          <p:cNvPr id="18" name="Picture 17">
            <a:extLst>
              <a:ext uri="{FF2B5EF4-FFF2-40B4-BE49-F238E27FC236}">
                <a16:creationId xmlns:a16="http://schemas.microsoft.com/office/drawing/2014/main" id="{9AC940FF-FE8B-4D77-BA60-671157C45B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6849" y="6888495"/>
            <a:ext cx="1143714" cy="1143714"/>
          </a:xfrm>
          <a:prstGeom prst="rect">
            <a:avLst/>
          </a:prstGeom>
        </p:spPr>
      </p:pic>
      <p:grpSp>
        <p:nvGrpSpPr>
          <p:cNvPr id="22" name="Group 21">
            <a:extLst>
              <a:ext uri="{FF2B5EF4-FFF2-40B4-BE49-F238E27FC236}">
                <a16:creationId xmlns:a16="http://schemas.microsoft.com/office/drawing/2014/main" id="{8EF25089-6A55-4FD2-96C6-7BE9BB6A7EA0}"/>
              </a:ext>
            </a:extLst>
          </p:cNvPr>
          <p:cNvGrpSpPr/>
          <p:nvPr/>
        </p:nvGrpSpPr>
        <p:grpSpPr>
          <a:xfrm>
            <a:off x="711923" y="9188191"/>
            <a:ext cx="6348554" cy="765705"/>
            <a:chOff x="664822" y="9188191"/>
            <a:chExt cx="6348554" cy="765705"/>
          </a:xfrm>
        </p:grpSpPr>
        <p:sp>
          <p:nvSpPr>
            <p:cNvPr id="23" name="ASI 61966  SAGE 50033. UPIC HUBPEN PPAI 110772    |    781.535.5500   |    www.hubpen.com">
              <a:extLst>
                <a:ext uri="{FF2B5EF4-FFF2-40B4-BE49-F238E27FC236}">
                  <a16:creationId xmlns:a16="http://schemas.microsoft.com/office/drawing/2014/main" id="{57E0F327-97AF-41AE-AB7E-942C0F21642D}"/>
                </a:ext>
              </a:extLst>
            </p:cNvPr>
            <p:cNvSpPr txBox="1"/>
            <p:nvPr/>
          </p:nvSpPr>
          <p:spPr>
            <a:xfrm>
              <a:off x="2025853" y="9188191"/>
              <a:ext cx="3804778" cy="188192"/>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ormAutofit/>
            </a:bodyPr>
            <a:lstStyle>
              <a:lvl1pPr algn="l">
                <a:defRPr sz="800" b="0">
                  <a:solidFill>
                    <a:srgbClr val="000000"/>
                  </a:solidFill>
                  <a:latin typeface="Avenir Next"/>
                  <a:ea typeface="Avenir Next"/>
                  <a:cs typeface="Avenir Next"/>
                  <a:sym typeface="Avenir Next"/>
                </a:defRPr>
              </a:lvl1pPr>
            </a:lstStyle>
            <a:p>
              <a:r>
                <a:rPr dirty="0">
                  <a:solidFill>
                    <a:schemeClr val="bg1">
                      <a:lumMod val="85000"/>
                      <a:lumOff val="15000"/>
                    </a:schemeClr>
                  </a:solidFill>
                  <a:latin typeface="Calibri Light" panose="020F0302020204030204" pitchFamily="34" charset="0"/>
                  <a:cs typeface="Calibri Light" panose="020F0302020204030204" pitchFamily="34" charset="0"/>
                </a:rPr>
                <a:t>ASI 61966</a:t>
              </a:r>
              <a:r>
                <a:rPr lang="en-US" dirty="0">
                  <a:solidFill>
                    <a:schemeClr val="bg1">
                      <a:lumMod val="85000"/>
                      <a:lumOff val="15000"/>
                    </a:schemeClr>
                  </a:solidFill>
                  <a:latin typeface="Calibri Light" panose="020F0302020204030204" pitchFamily="34" charset="0"/>
                  <a:cs typeface="Calibri Light" panose="020F0302020204030204" pitchFamily="34" charset="0"/>
                </a:rPr>
                <a:t>   </a:t>
              </a:r>
              <a:r>
                <a:rPr dirty="0">
                  <a:solidFill>
                    <a:schemeClr val="bg1">
                      <a:lumMod val="85000"/>
                      <a:lumOff val="15000"/>
                    </a:schemeClr>
                  </a:solidFill>
                  <a:latin typeface="Calibri Light" panose="020F0302020204030204" pitchFamily="34" charset="0"/>
                  <a:cs typeface="Calibri Light" panose="020F0302020204030204" pitchFamily="34" charset="0"/>
                </a:rPr>
                <a:t>SAGE 50033</a:t>
              </a:r>
              <a:r>
                <a:rPr lang="en-US" dirty="0">
                  <a:solidFill>
                    <a:schemeClr val="bg1">
                      <a:lumMod val="85000"/>
                      <a:lumOff val="15000"/>
                    </a:schemeClr>
                  </a:solidFill>
                  <a:latin typeface="Calibri Light" panose="020F0302020204030204" pitchFamily="34" charset="0"/>
                  <a:cs typeface="Calibri Light" panose="020F0302020204030204" pitchFamily="34" charset="0"/>
                </a:rPr>
                <a:t>   </a:t>
              </a:r>
              <a:r>
                <a:rPr dirty="0">
                  <a:solidFill>
                    <a:schemeClr val="bg1">
                      <a:lumMod val="85000"/>
                      <a:lumOff val="15000"/>
                    </a:schemeClr>
                  </a:solidFill>
                  <a:latin typeface="Calibri Light" panose="020F0302020204030204" pitchFamily="34" charset="0"/>
                  <a:cs typeface="Calibri Light" panose="020F0302020204030204" pitchFamily="34" charset="0"/>
                </a:rPr>
                <a:t>UPIC HUBPEN</a:t>
              </a:r>
              <a:r>
                <a:rPr lang="en-US" dirty="0">
                  <a:solidFill>
                    <a:schemeClr val="bg1">
                      <a:lumMod val="85000"/>
                      <a:lumOff val="15000"/>
                    </a:schemeClr>
                  </a:solidFill>
                  <a:latin typeface="Calibri Light" panose="020F0302020204030204" pitchFamily="34" charset="0"/>
                  <a:cs typeface="Calibri Light" panose="020F0302020204030204" pitchFamily="34" charset="0"/>
                </a:rPr>
                <a:t>   </a:t>
              </a:r>
              <a:r>
                <a:rPr dirty="0">
                  <a:solidFill>
                    <a:schemeClr val="bg1">
                      <a:lumMod val="85000"/>
                      <a:lumOff val="15000"/>
                    </a:schemeClr>
                  </a:solidFill>
                  <a:latin typeface="Calibri Light" panose="020F0302020204030204" pitchFamily="34" charset="0"/>
                  <a:cs typeface="Calibri Light" panose="020F0302020204030204" pitchFamily="34" charset="0"/>
                </a:rPr>
                <a:t>PPAI 110772    |    781.535.5500   |    hubpen.com</a:t>
              </a:r>
            </a:p>
          </p:txBody>
        </p:sp>
        <p:sp>
          <p:nvSpPr>
            <p:cNvPr id="24" name="Line">
              <a:extLst>
                <a:ext uri="{FF2B5EF4-FFF2-40B4-BE49-F238E27FC236}">
                  <a16:creationId xmlns:a16="http://schemas.microsoft.com/office/drawing/2014/main" id="{487B11E5-3087-47CB-B398-F3D156095E07}"/>
                </a:ext>
              </a:extLst>
            </p:cNvPr>
            <p:cNvSpPr/>
            <p:nvPr/>
          </p:nvSpPr>
          <p:spPr>
            <a:xfrm flipV="1">
              <a:off x="2047841" y="9418243"/>
              <a:ext cx="4965535" cy="9526"/>
            </a:xfrm>
            <a:prstGeom prst="line">
              <a:avLst/>
            </a:prstGeom>
            <a:ln w="12700">
              <a:solidFill>
                <a:srgbClr val="53585F">
                  <a:alpha val="35080"/>
                </a:srgbClr>
              </a:solidFill>
              <a:miter lim="400000"/>
            </a:ln>
          </p:spPr>
          <p:txBody>
            <a:bodyPr lIns="30360" tIns="30360" rIns="30360" bIns="30360" anchor="ctr"/>
            <a:lstStyle/>
            <a:p>
              <a:pPr>
                <a:defRPr sz="2200" b="0">
                  <a:latin typeface="+mn-lt"/>
                  <a:ea typeface="+mn-ea"/>
                  <a:cs typeface="+mn-cs"/>
                  <a:sym typeface="Helvetica Neue Medium"/>
                </a:defRPr>
              </a:pPr>
              <a:endParaRPr/>
            </a:p>
          </p:txBody>
        </p:sp>
        <p:sp>
          <p:nvSpPr>
            <p:cNvPr id="25" name="Good through xx/xx/xx. Setup charge $15(G). FREE 24hr Rush Service available. 2 Color and Full Color: Available on select styles only, additional charges apply. Standard production is five business days. FOB MA. All pricing in USD. Complete product information available.">
              <a:extLst>
                <a:ext uri="{FF2B5EF4-FFF2-40B4-BE49-F238E27FC236}">
                  <a16:creationId xmlns:a16="http://schemas.microsoft.com/office/drawing/2014/main" id="{69A28991-0BA7-474E-BF17-7F5ABDE41AE0}"/>
                </a:ext>
              </a:extLst>
            </p:cNvPr>
            <p:cNvSpPr txBox="1"/>
            <p:nvPr/>
          </p:nvSpPr>
          <p:spPr>
            <a:xfrm>
              <a:off x="2025854" y="9427769"/>
              <a:ext cx="4353996" cy="526127"/>
            </a:xfrm>
            <a:prstGeom prst="rect">
              <a:avLst/>
            </a:prstGeom>
            <a:ln w="3175">
              <a:miter lim="400000"/>
            </a:ln>
            <a:extLst>
              <a:ext uri="{C572A759-6A51-4108-AA02-DFA0A04FC94B}">
                <ma14:wrappingTextBoxFlag xmlns:ma14="http://schemas.microsoft.com/office/mac/drawingml/2011/main" xmlns="" val="1"/>
              </a:ext>
            </a:extLst>
          </p:spPr>
          <p:txBody>
            <a:bodyPr lIns="30360" tIns="30360" rIns="30360" bIns="30360">
              <a:normAutofit/>
            </a:bodyPr>
            <a:lstStyle>
              <a:lvl1pPr algn="l">
                <a:defRPr sz="600" b="0" i="1">
                  <a:solidFill>
                    <a:srgbClr val="6C6C6C"/>
                  </a:solidFill>
                  <a:latin typeface="Avenir Next"/>
                  <a:ea typeface="Avenir Next"/>
                  <a:cs typeface="Avenir Next"/>
                  <a:sym typeface="Avenir Next"/>
                </a:defRPr>
              </a:lvl1pPr>
            </a:lstStyle>
            <a:p>
              <a:r>
                <a:rPr lang="en-US" i="0" dirty="0">
                  <a:latin typeface="Calibri Light" panose="020F0302020204030204" pitchFamily="34" charset="0"/>
                  <a:cs typeface="Calibri Light" panose="020F0302020204030204" pitchFamily="34" charset="0"/>
                </a:rPr>
                <a:t>Good through 12/31/2020. 1 Color silkscreen setup $15 (G). FREE 24 Hour Rush Service available, restrictions apply. Optional full color imprints available, additional charges and restrictions apply. Standard production is five business days. FOB MA. All pricing in USD and subject to change. Complete product information available.</a:t>
              </a:r>
            </a:p>
          </p:txBody>
        </p:sp>
        <p:pic>
          <p:nvPicPr>
            <p:cNvPr id="26" name="Picture 25">
              <a:extLst>
                <a:ext uri="{FF2B5EF4-FFF2-40B4-BE49-F238E27FC236}">
                  <a16:creationId xmlns:a16="http://schemas.microsoft.com/office/drawing/2014/main" id="{B43C49A2-E35E-4901-AE96-E252F7F4AD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822" y="9329497"/>
              <a:ext cx="1195812" cy="446076"/>
            </a:xfrm>
            <a:prstGeom prst="rect">
              <a:avLst/>
            </a:prstGeom>
          </p:spPr>
        </p:pic>
      </p:grpSp>
      <p:pic>
        <p:nvPicPr>
          <p:cNvPr id="14" name="Picture 13" descr="A close up of a sign&#10;&#10;Description automatically generated">
            <a:extLst>
              <a:ext uri="{FF2B5EF4-FFF2-40B4-BE49-F238E27FC236}">
                <a16:creationId xmlns:a16="http://schemas.microsoft.com/office/drawing/2014/main" id="{24BA2650-823D-4F4F-9314-4A36F63B24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3236" y="8278332"/>
            <a:ext cx="295258" cy="295258"/>
          </a:xfrm>
          <a:prstGeom prst="rect">
            <a:avLst/>
          </a:prstGeom>
        </p:spPr>
      </p:pic>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0360" tIns="30360" rIns="30360" bIns="30360" numCol="1" spcCol="38100" rtlCol="0" anchor="ctr">
        <a:spAutoFit/>
      </a:bodyPr>
      <a:lstStyle>
        <a:defPPr marL="0" marR="0" indent="0" algn="ctr" defTabSz="602456"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8279</TotalTime>
  <Words>107</Words>
  <Application>Microsoft Office PowerPoint</Application>
  <PresentationFormat>Custom</PresentationFormat>
  <Paragraphs>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 Neue</vt:lpstr>
      <vt:lpstr>Helvetica Neue Light</vt:lpstr>
      <vt:lpstr>Helvetica Neue Medium</vt:lpstr>
      <vt:lpstr>Black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Plastic &amp; Metal Pens</dc:title>
  <dc:creator>Thomas Spirito</dc:creator>
  <cp:lastModifiedBy>Thomas Spirito</cp:lastModifiedBy>
  <cp:revision>299</cp:revision>
  <cp:lastPrinted>2019-08-29T20:37:06Z</cp:lastPrinted>
  <dcterms:modified xsi:type="dcterms:W3CDTF">2020-01-29T13:45:05Z</dcterms:modified>
</cp:coreProperties>
</file>