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C40"/>
    <a:srgbClr val="0081A4"/>
    <a:srgbClr val="D34728"/>
    <a:srgbClr val="604C8D"/>
    <a:srgbClr val="76236D"/>
    <a:srgbClr val="00A09B"/>
    <a:srgbClr val="C32033"/>
    <a:srgbClr val="16478E"/>
    <a:srgbClr val="A51E36"/>
    <a:srgbClr val="E55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1" autoAdjust="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759023" y="5917257"/>
            <a:ext cx="6254354" cy="420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>
                <a:solidFill>
                  <a:srgbClr val="FFFFFF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759023" y="4587380"/>
            <a:ext cx="6254354" cy="56889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2114550"/>
            <a:ext cx="7772400" cy="582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967754" y="2516832"/>
            <a:ext cx="5831940" cy="35294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59023" y="6129783"/>
            <a:ext cx="6254354" cy="8501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9023" y="6987480"/>
            <a:ext cx="6254354" cy="6755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59023" y="4042469"/>
            <a:ext cx="6254354" cy="1973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015234" y="2496404"/>
            <a:ext cx="3187899" cy="4910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69267" y="2494061"/>
            <a:ext cx="3187900" cy="238333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4938117"/>
            <a:ext cx="3187900" cy="245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3662957"/>
            <a:ext cx="6633866" cy="3757167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015233" y="3662957"/>
            <a:ext cx="3187900" cy="37571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3662957"/>
            <a:ext cx="3187900" cy="3757167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1pPr>
            <a:lvl2pPr marL="6858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2pPr>
            <a:lvl3pPr marL="10287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3pPr>
            <a:lvl4pPr marL="13716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4pPr>
            <a:lvl5pPr marL="17145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2873573"/>
            <a:ext cx="6633866" cy="4311254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022824" y="508233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022824" y="249406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569267" y="2494061"/>
            <a:ext cx="3187900" cy="49184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59023" y="3093690"/>
            <a:ext cx="6254354" cy="19734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59023" y="5120282"/>
            <a:ext cx="6254354" cy="675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34485" y="7670601"/>
            <a:ext cx="299382" cy="283429"/>
          </a:xfrm>
          <a:prstGeom prst="rect">
            <a:avLst/>
          </a:prstGeom>
          <a:ln w="3175">
            <a:miter lim="400000"/>
          </a:ln>
        </p:spPr>
        <p:txBody>
          <a:bodyPr wrap="none" lIns="30360" tIns="30360" rIns="30360" bIns="3036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4110E-F97D-49F7-B942-8E96F58B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"/>
            <a:ext cx="7781533" cy="5950585"/>
          </a:xfrm>
          <a:prstGeom prst="rect">
            <a:avLst/>
          </a:prstGeom>
        </p:spPr>
      </p:pic>
      <p:sp>
        <p:nvSpPr>
          <p:cNvPr id="172" name="ASI 61966  SAGE 50033. UPIC HUBPEN PPAI 110772    |    781.535.5500   |    www.hubpen.com">
            <a:extLst>
              <a:ext uri="{FF2B5EF4-FFF2-40B4-BE49-F238E27FC236}">
                <a16:creationId xmlns:a16="http://schemas.microsoft.com/office/drawing/2014/main" id="{5AF58D72-892F-463B-A05C-4E6AC2DA1840}"/>
              </a:ext>
            </a:extLst>
          </p:cNvPr>
          <p:cNvSpPr txBox="1"/>
          <p:nvPr/>
        </p:nvSpPr>
        <p:spPr>
          <a:xfrm>
            <a:off x="1530350" y="9307691"/>
            <a:ext cx="3804778" cy="188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800" b="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ASI 61966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SAGE 50033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UPIC HUBPEN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PPAI 110772    |    781.535.5500   |    hubpen.com</a:t>
            </a:r>
          </a:p>
        </p:txBody>
      </p:sp>
      <p:sp>
        <p:nvSpPr>
          <p:cNvPr id="173" name="Line">
            <a:extLst>
              <a:ext uri="{FF2B5EF4-FFF2-40B4-BE49-F238E27FC236}">
                <a16:creationId xmlns:a16="http://schemas.microsoft.com/office/drawing/2014/main" id="{FABE5032-56E4-400C-A8C8-ED946B0B8AF9}"/>
              </a:ext>
            </a:extLst>
          </p:cNvPr>
          <p:cNvSpPr/>
          <p:nvPr/>
        </p:nvSpPr>
        <p:spPr>
          <a:xfrm>
            <a:off x="1530350" y="9527414"/>
            <a:ext cx="5567326" cy="14358"/>
          </a:xfrm>
          <a:prstGeom prst="line">
            <a:avLst/>
          </a:prstGeom>
          <a:ln w="12700">
            <a:solidFill>
              <a:srgbClr val="53585F">
                <a:alpha val="35080"/>
              </a:srgbClr>
            </a:solidFill>
            <a:miter lim="400000"/>
          </a:ln>
        </p:spPr>
        <p:txBody>
          <a:bodyPr lIns="30360" tIns="30360" rIns="30360" bIns="3036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Good through xx/xx/xx. Setup charge $15(G). FREE 24hr Rush Service available. 2 Color and Full Color: Available on select styles only, additional charges apply. Standard production is five business days. FOB MA. All pricing in USD. Complete product information available.">
            <a:extLst>
              <a:ext uri="{FF2B5EF4-FFF2-40B4-BE49-F238E27FC236}">
                <a16:creationId xmlns:a16="http://schemas.microsoft.com/office/drawing/2014/main" id="{11BA60E9-4E26-470D-9796-EA1183653D23}"/>
              </a:ext>
            </a:extLst>
          </p:cNvPr>
          <p:cNvSpPr txBox="1"/>
          <p:nvPr/>
        </p:nvSpPr>
        <p:spPr>
          <a:xfrm>
            <a:off x="1530350" y="9573400"/>
            <a:ext cx="3760788" cy="3791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600" b="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Good through 12/31/2020. FREE 24 hour rush service available, restrictions apply. Laser logo setup $45 (G), FREE straight line imprint. Standard production is five business days. FOB MA. All pricing in USD and subject to change. Complete product information available.</a:t>
            </a:r>
          </a:p>
        </p:txBody>
      </p:sp>
      <p:pic>
        <p:nvPicPr>
          <p:cNvPr id="175" name="Hub_logo.png">
            <a:extLst>
              <a:ext uri="{FF2B5EF4-FFF2-40B4-BE49-F238E27FC236}">
                <a16:creationId xmlns:a16="http://schemas.microsoft.com/office/drawing/2014/main" id="{B78BE31E-0792-4218-B6AD-5992836DC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4" y="9347938"/>
            <a:ext cx="798756" cy="450924"/>
          </a:xfrm>
          <a:prstGeom prst="rect">
            <a:avLst/>
          </a:prstGeom>
          <a:ln w="3175">
            <a:miter lim="400000"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BCAA8F6-7861-418C-8BD6-561B2B454BC3}"/>
              </a:ext>
            </a:extLst>
          </p:cNvPr>
          <p:cNvSpPr/>
          <p:nvPr/>
        </p:nvSpPr>
        <p:spPr>
          <a:xfrm>
            <a:off x="706160" y="6710570"/>
            <a:ext cx="49250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from select </a:t>
            </a:r>
            <a:r>
              <a:rPr lang="en-US"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 pen styles.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Vienna Collection">
            <a:extLst>
              <a:ext uri="{FF2B5EF4-FFF2-40B4-BE49-F238E27FC236}">
                <a16:creationId xmlns:a16="http://schemas.microsoft.com/office/drawing/2014/main" id="{8F8A3A6F-6C50-42AF-918F-FCF19879A483}"/>
              </a:ext>
            </a:extLst>
          </p:cNvPr>
          <p:cNvSpPr txBox="1">
            <a:spLocks/>
          </p:cNvSpPr>
          <p:nvPr/>
        </p:nvSpPr>
        <p:spPr>
          <a:xfrm>
            <a:off x="751456" y="6310080"/>
            <a:ext cx="4487389" cy="576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 anchor="t">
            <a:normAutofit/>
          </a:bodyPr>
          <a:lstStyle>
            <a:lvl1pPr marL="0" marR="0" indent="0" algn="l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dam"/>
                <a:ea typeface="Adam"/>
                <a:cs typeface="Adam"/>
                <a:sym typeface="Adam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24 Hour Rush Service</a:t>
            </a:r>
          </a:p>
        </p:txBody>
      </p:sp>
      <p:sp>
        <p:nvSpPr>
          <p:cNvPr id="43" name="Executive metal pen with classic push action retractable.…">
            <a:extLst>
              <a:ext uri="{FF2B5EF4-FFF2-40B4-BE49-F238E27FC236}">
                <a16:creationId xmlns:a16="http://schemas.microsoft.com/office/drawing/2014/main" id="{AE7F0063-4D47-483D-8069-3C8F9AC8F236}"/>
              </a:ext>
            </a:extLst>
          </p:cNvPr>
          <p:cNvSpPr txBox="1">
            <a:spLocks/>
          </p:cNvSpPr>
          <p:nvPr/>
        </p:nvSpPr>
        <p:spPr>
          <a:xfrm>
            <a:off x="790191" y="7119220"/>
            <a:ext cx="5061969" cy="269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Our high quality metal pens are perfect for reaching your target audience.</a:t>
            </a:r>
          </a:p>
        </p:txBody>
      </p:sp>
      <p:sp>
        <p:nvSpPr>
          <p:cNvPr id="13" name="628 Vienna Rhine">
            <a:extLst>
              <a:ext uri="{FF2B5EF4-FFF2-40B4-BE49-F238E27FC236}">
                <a16:creationId xmlns:a16="http://schemas.microsoft.com/office/drawing/2014/main" id="{68FB9924-E4D0-4E27-B680-AD53DAD000BC}"/>
              </a:ext>
            </a:extLst>
          </p:cNvPr>
          <p:cNvSpPr txBox="1"/>
          <p:nvPr/>
        </p:nvSpPr>
        <p:spPr>
          <a:xfrm>
            <a:off x="792854" y="7558857"/>
            <a:ext cx="4285884" cy="16125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 numCol="2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FREE 24 hour service available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Great marketing tool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Premier quality design &amp; construction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583B0B-DC6B-4366-9C37-B3DD34ADE889}"/>
              </a:ext>
            </a:extLst>
          </p:cNvPr>
          <p:cNvGrpSpPr/>
          <p:nvPr/>
        </p:nvGrpSpPr>
        <p:grpSpPr>
          <a:xfrm>
            <a:off x="779602" y="5367420"/>
            <a:ext cx="750748" cy="578598"/>
            <a:chOff x="5109069" y="3688095"/>
            <a:chExt cx="750748" cy="5785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26228E-AA85-4332-8E57-00EECB6F9F21}"/>
                </a:ext>
              </a:extLst>
            </p:cNvPr>
            <p:cNvSpPr/>
            <p:nvPr/>
          </p:nvSpPr>
          <p:spPr>
            <a:xfrm>
              <a:off x="5109069" y="3688095"/>
              <a:ext cx="750748" cy="578598"/>
            </a:xfrm>
            <a:prstGeom prst="rect">
              <a:avLst/>
            </a:prstGeom>
            <a:solidFill>
              <a:srgbClr val="4C82C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5C86FE-0A89-445A-9DD2-5E5E748C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51" y="3793202"/>
              <a:ext cx="368384" cy="368384"/>
            </a:xfrm>
            <a:prstGeom prst="rect">
              <a:avLst/>
            </a:prstGeom>
          </p:spPr>
        </p:pic>
      </p:grpSp>
      <p:sp>
        <p:nvSpPr>
          <p:cNvPr id="18" name="Executive metal pen with classic push action retractable.…">
            <a:extLst>
              <a:ext uri="{FF2B5EF4-FFF2-40B4-BE49-F238E27FC236}">
                <a16:creationId xmlns:a16="http://schemas.microsoft.com/office/drawing/2014/main" id="{B5372A7B-A440-40CD-9A65-EDD912DF071C}"/>
              </a:ext>
            </a:extLst>
          </p:cNvPr>
          <p:cNvSpPr txBox="1">
            <a:spLocks/>
          </p:cNvSpPr>
          <p:nvPr/>
        </p:nvSpPr>
        <p:spPr>
          <a:xfrm>
            <a:off x="2971088" y="8698646"/>
            <a:ext cx="1358203" cy="269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Avenir Next"/>
                <a:cs typeface="Calibri" panose="020F0502020204030204" pitchFamily="34" charset="0"/>
                <a:sym typeface="Avenir Next"/>
              </a:rPr>
              <a:t>MORE STYLES AVAILABLE</a:t>
            </a:r>
          </a:p>
        </p:txBody>
      </p:sp>
      <p:sp>
        <p:nvSpPr>
          <p:cNvPr id="19" name="628 Vienna Rhine">
            <a:extLst>
              <a:ext uri="{FF2B5EF4-FFF2-40B4-BE49-F238E27FC236}">
                <a16:creationId xmlns:a16="http://schemas.microsoft.com/office/drawing/2014/main" id="{8DBCDD92-3BAA-4EC6-9420-7CCEC600AA06}"/>
              </a:ext>
            </a:extLst>
          </p:cNvPr>
          <p:cNvSpPr txBox="1"/>
          <p:nvPr/>
        </p:nvSpPr>
        <p:spPr>
          <a:xfrm>
            <a:off x="2963232" y="7541767"/>
            <a:ext cx="2327906" cy="2753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Sonata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F6793-EB5B-492A-BDBC-0B45E2403D36}"/>
              </a:ext>
            </a:extLst>
          </p:cNvPr>
          <p:cNvGrpSpPr/>
          <p:nvPr/>
        </p:nvGrpSpPr>
        <p:grpSpPr>
          <a:xfrm>
            <a:off x="5472722" y="6090356"/>
            <a:ext cx="1796698" cy="3334260"/>
            <a:chOff x="5255951" y="5600370"/>
            <a:chExt cx="2060732" cy="38242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496895-8D72-4DB9-BD7D-E83F790CB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383" y="5600370"/>
              <a:ext cx="380300" cy="382424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F23C3C-3EB7-4888-BDC5-F1CB085A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951" y="5600370"/>
              <a:ext cx="393047" cy="38242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21278F-EA41-42A8-9406-12F6C924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633" y="5600370"/>
              <a:ext cx="339933" cy="38242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86DDC6-2608-47C3-B2AD-FD21CF9DB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200" y="5600370"/>
              <a:ext cx="384549" cy="3824246"/>
            </a:xfrm>
            <a:prstGeom prst="rect">
              <a:avLst/>
            </a:prstGeom>
          </p:spPr>
        </p:pic>
      </p:grpSp>
      <p:sp>
        <p:nvSpPr>
          <p:cNvPr id="37" name="Executive metal pen with classic push action retractable.…">
            <a:extLst>
              <a:ext uri="{FF2B5EF4-FFF2-40B4-BE49-F238E27FC236}">
                <a16:creationId xmlns:a16="http://schemas.microsoft.com/office/drawing/2014/main" id="{D14B2DD9-43C8-43EF-BFEC-C166E7D0BA5B}"/>
              </a:ext>
            </a:extLst>
          </p:cNvPr>
          <p:cNvSpPr txBox="1">
            <a:spLocks/>
          </p:cNvSpPr>
          <p:nvPr/>
        </p:nvSpPr>
        <p:spPr>
          <a:xfrm>
            <a:off x="2971088" y="7783162"/>
            <a:ext cx="3560743" cy="8347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 fontScale="92500" lnSpcReduction="10000"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Classic metal pen with push retraction</a:t>
            </a:r>
          </a:p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Shimmering fashion colors</a:t>
            </a:r>
          </a:p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Shining silver accents and engraving</a:t>
            </a:r>
          </a:p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Smooth black writing ink</a:t>
            </a:r>
          </a:p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venir Next"/>
              <a:cs typeface="Calibri Light" panose="020F0302020204030204" pitchFamily="34" charset="0"/>
              <a:sym typeface="Avenir Next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15470</TotalTime>
  <Words>128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Helvetica Neue</vt:lpstr>
      <vt:lpstr>Helvetica Neue Light</vt:lpstr>
      <vt:lpstr>Helvetica Neue Medium</vt:lpstr>
      <vt:lpstr>Black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24hr_Metal_Pens_2019</dc:title>
  <dc:creator>Thomas Spirito</dc:creator>
  <cp:lastModifiedBy>Lee Cullen</cp:lastModifiedBy>
  <cp:revision>190</cp:revision>
  <cp:lastPrinted>2019-08-29T20:37:06Z</cp:lastPrinted>
  <dcterms:modified xsi:type="dcterms:W3CDTF">2020-01-10T17:27:02Z</dcterms:modified>
</cp:coreProperties>
</file>