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60245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71B"/>
    <a:srgbClr val="8C005B"/>
    <a:srgbClr val="ECC21C"/>
    <a:srgbClr val="006A5E"/>
    <a:srgbClr val="0063A8"/>
    <a:srgbClr val="4C8C40"/>
    <a:srgbClr val="0081A4"/>
    <a:srgbClr val="D34728"/>
    <a:srgbClr val="604C8D"/>
    <a:srgbClr val="7623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1" autoAdjust="0"/>
  </p:normalViewPr>
  <p:slideViewPr>
    <p:cSldViewPr snapToGrid="0">
      <p:cViewPr varScale="1">
        <p:scale>
          <a:sx n="72" d="100"/>
          <a:sy n="72" d="100"/>
        </p:scale>
        <p:origin x="19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37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759023" y="5917257"/>
            <a:ext cx="6254354" cy="42048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 i="1">
                <a:solidFill>
                  <a:srgbClr val="FFFFFF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759023" y="4587380"/>
            <a:ext cx="6254354" cy="568898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2114550"/>
            <a:ext cx="7772400" cy="582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967754" y="2516832"/>
            <a:ext cx="5831940" cy="35294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759023" y="6129783"/>
            <a:ext cx="6254354" cy="850108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59023" y="6987480"/>
            <a:ext cx="6254354" cy="6755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759023" y="4042469"/>
            <a:ext cx="6254354" cy="197346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4015234" y="2496404"/>
            <a:ext cx="3187899" cy="4910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69267" y="2494061"/>
            <a:ext cx="3187900" cy="2383335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4938117"/>
            <a:ext cx="3187900" cy="24592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3662957"/>
            <a:ext cx="6633866" cy="3757167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4015233" y="3662957"/>
            <a:ext cx="3187900" cy="37571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569267" y="2266354"/>
            <a:ext cx="6633866" cy="129034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69267" y="3662957"/>
            <a:ext cx="3187900" cy="3757167"/>
          </a:xfrm>
          <a:prstGeom prst="rect">
            <a:avLst/>
          </a:prstGeom>
        </p:spPr>
        <p:txBody>
          <a:bodyPr anchor="ctr"/>
          <a:lstStyle>
            <a:lvl1pPr marL="3429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1pPr>
            <a:lvl2pPr marL="6858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2pPr>
            <a:lvl3pPr marL="10287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3pPr>
            <a:lvl4pPr marL="13716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4pPr>
            <a:lvl5pPr marL="1714500" indent="-342900" algn="l">
              <a:spcBef>
                <a:spcPts val="3300"/>
              </a:spcBef>
              <a:buSzPct val="145000"/>
              <a:buChar char="•"/>
              <a:defRPr sz="2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69267" y="2873573"/>
            <a:ext cx="6633866" cy="4311254"/>
          </a:xfrm>
          <a:prstGeom prst="rect">
            <a:avLst/>
          </a:prstGeom>
        </p:spPr>
        <p:txBody>
          <a:bodyPr anchor="ctr"/>
          <a:lstStyle>
            <a:lvl1pPr marL="444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1pPr>
            <a:lvl2pPr marL="889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2pPr>
            <a:lvl3pPr marL="1333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3pPr>
            <a:lvl4pPr marL="17780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4pPr>
            <a:lvl5pPr marL="2222500" indent="-444500" algn="l">
              <a:spcBef>
                <a:spcPts val="4300"/>
              </a:spcBef>
              <a:buSzPct val="145000"/>
              <a:buChar char="•"/>
              <a:defRPr sz="32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022824" y="508233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022824" y="2494061"/>
            <a:ext cx="3187899" cy="23302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569267" y="2494061"/>
            <a:ext cx="3187900" cy="491847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759023" y="3093690"/>
            <a:ext cx="6254354" cy="197346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759023" y="5120282"/>
            <a:ext cx="6254354" cy="6755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734485" y="7670601"/>
            <a:ext cx="299382" cy="283429"/>
          </a:xfrm>
          <a:prstGeom prst="rect">
            <a:avLst/>
          </a:prstGeom>
          <a:ln w="3175">
            <a:miter lim="400000"/>
          </a:ln>
        </p:spPr>
        <p:txBody>
          <a:bodyPr wrap="none" lIns="30360" tIns="30360" rIns="30360" bIns="3036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6C6C6C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602456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628 Vienna Rhine">
            <a:extLst>
              <a:ext uri="{FF2B5EF4-FFF2-40B4-BE49-F238E27FC236}">
                <a16:creationId xmlns:a16="http://schemas.microsoft.com/office/drawing/2014/main" id="{798FD51B-AE40-488C-97B8-FBE89B8EBFF9}"/>
              </a:ext>
            </a:extLst>
          </p:cNvPr>
          <p:cNvSpPr txBox="1"/>
          <p:nvPr/>
        </p:nvSpPr>
        <p:spPr>
          <a:xfrm>
            <a:off x="792854" y="7558857"/>
            <a:ext cx="4285884" cy="16125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 numCol="2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FREE 24 hour service available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Great marketing tool</a:t>
            </a:r>
          </a:p>
          <a:p>
            <a:pPr>
              <a:lnSpc>
                <a:spcPct val="135000"/>
              </a:lnSpc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Premier quality design &amp; construction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24110E-F97D-49F7-B942-8E96F58BD4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2"/>
            <a:ext cx="7771047" cy="5942565"/>
          </a:xfrm>
          <a:prstGeom prst="rect">
            <a:avLst/>
          </a:prstGeom>
        </p:spPr>
      </p:pic>
      <p:sp>
        <p:nvSpPr>
          <p:cNvPr id="173" name="Line">
            <a:extLst>
              <a:ext uri="{FF2B5EF4-FFF2-40B4-BE49-F238E27FC236}">
                <a16:creationId xmlns:a16="http://schemas.microsoft.com/office/drawing/2014/main" id="{FABE5032-56E4-400C-A8C8-ED946B0B8AF9}"/>
              </a:ext>
            </a:extLst>
          </p:cNvPr>
          <p:cNvSpPr/>
          <p:nvPr/>
        </p:nvSpPr>
        <p:spPr>
          <a:xfrm>
            <a:off x="1530350" y="9527414"/>
            <a:ext cx="5567326" cy="14358"/>
          </a:xfrm>
          <a:prstGeom prst="line">
            <a:avLst/>
          </a:prstGeom>
          <a:ln w="12700">
            <a:solidFill>
              <a:srgbClr val="53585F">
                <a:alpha val="35080"/>
              </a:srgbClr>
            </a:solidFill>
            <a:miter lim="400000"/>
          </a:ln>
        </p:spPr>
        <p:txBody>
          <a:bodyPr lIns="30360" tIns="30360" rIns="30360" bIns="30360" anchor="ctr"/>
          <a:lstStyle/>
          <a:p>
            <a:pPr>
              <a:defRPr sz="22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4" name="Good through xx/xx/xx. Setup charge $15(G). FREE 24hr Rush Service available. 2 Color and Full Color: Available on select styles only, additional charges apply. Standard production is five business days. FOB MA. All pricing in USD. Complete product information available.">
            <a:extLst>
              <a:ext uri="{FF2B5EF4-FFF2-40B4-BE49-F238E27FC236}">
                <a16:creationId xmlns:a16="http://schemas.microsoft.com/office/drawing/2014/main" id="{11BA60E9-4E26-470D-9796-EA1183653D23}"/>
              </a:ext>
            </a:extLst>
          </p:cNvPr>
          <p:cNvSpPr txBox="1"/>
          <p:nvPr/>
        </p:nvSpPr>
        <p:spPr>
          <a:xfrm>
            <a:off x="1530350" y="9573400"/>
            <a:ext cx="4321810" cy="37919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600" b="0" i="1">
                <a:solidFill>
                  <a:srgbClr val="6C6C6C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Good through 12/31/2020. FREE 24 hour rush service available, restrictions apply. 1 Color silkscreen only. Setup charge $15. Standard production is five business days. FOB MA. All pricing in USD and subject to change. Complete product information available.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CAA8F6-7861-418C-8BD6-561B2B454BC3}"/>
              </a:ext>
            </a:extLst>
          </p:cNvPr>
          <p:cNvSpPr/>
          <p:nvPr/>
        </p:nvSpPr>
        <p:spPr>
          <a:xfrm>
            <a:off x="706160" y="6710570"/>
            <a:ext cx="492502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 from hundreds of plastic pen styles.</a:t>
            </a:r>
          </a:p>
        </p:txBody>
      </p:sp>
      <p:sp>
        <p:nvSpPr>
          <p:cNvPr id="42" name="Vienna Collection">
            <a:extLst>
              <a:ext uri="{FF2B5EF4-FFF2-40B4-BE49-F238E27FC236}">
                <a16:creationId xmlns:a16="http://schemas.microsoft.com/office/drawing/2014/main" id="{8F8A3A6F-6C50-42AF-918F-FCF19879A483}"/>
              </a:ext>
            </a:extLst>
          </p:cNvPr>
          <p:cNvSpPr txBox="1">
            <a:spLocks/>
          </p:cNvSpPr>
          <p:nvPr/>
        </p:nvSpPr>
        <p:spPr>
          <a:xfrm>
            <a:off x="751456" y="6310080"/>
            <a:ext cx="4487389" cy="57694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 anchor="t">
            <a:normAutofit/>
          </a:bodyPr>
          <a:lstStyle>
            <a:lvl1pPr marL="0" marR="0" indent="0" algn="l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dam"/>
                <a:ea typeface="Adam"/>
                <a:cs typeface="Adam"/>
                <a:sym typeface="Adam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24 Hour Rush Service</a:t>
            </a:r>
          </a:p>
        </p:txBody>
      </p:sp>
      <p:sp>
        <p:nvSpPr>
          <p:cNvPr id="43" name="Executive metal pen with classic push action retractable.…">
            <a:extLst>
              <a:ext uri="{FF2B5EF4-FFF2-40B4-BE49-F238E27FC236}">
                <a16:creationId xmlns:a16="http://schemas.microsoft.com/office/drawing/2014/main" id="{AE7F0063-4D47-483D-8069-3C8F9AC8F236}"/>
              </a:ext>
            </a:extLst>
          </p:cNvPr>
          <p:cNvSpPr txBox="1">
            <a:spLocks/>
          </p:cNvSpPr>
          <p:nvPr/>
        </p:nvSpPr>
        <p:spPr>
          <a:xfrm>
            <a:off x="790191" y="7119220"/>
            <a:ext cx="5061969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We have a vast variety of colors and styles to fit every budget.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CC094F-428A-4735-89A0-21DF08E7EABB}"/>
              </a:ext>
            </a:extLst>
          </p:cNvPr>
          <p:cNvGrpSpPr/>
          <p:nvPr/>
        </p:nvGrpSpPr>
        <p:grpSpPr>
          <a:xfrm>
            <a:off x="779602" y="5367420"/>
            <a:ext cx="750748" cy="578598"/>
            <a:chOff x="5109069" y="3688095"/>
            <a:chExt cx="750748" cy="5785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ABBC3D3-A384-41BD-BBA8-E7FDC2704E5B}"/>
                </a:ext>
              </a:extLst>
            </p:cNvPr>
            <p:cNvSpPr/>
            <p:nvPr/>
          </p:nvSpPr>
          <p:spPr>
            <a:xfrm>
              <a:off x="5109069" y="3688095"/>
              <a:ext cx="750748" cy="578598"/>
            </a:xfrm>
            <a:prstGeom prst="rect">
              <a:avLst/>
            </a:prstGeom>
            <a:solidFill>
              <a:srgbClr val="4C82C2"/>
            </a:solidFill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0360" tIns="30360" rIns="30360" bIns="30360" numCol="1" spcCol="38100" rtlCol="0" anchor="ctr">
              <a:spAutoFit/>
            </a:bodyPr>
            <a:lstStyle/>
            <a:p>
              <a:pPr marL="0" marR="0" indent="0" algn="ctr" defTabSz="602456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A4ABA1-6818-4596-8266-26D092A2C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251" y="3793202"/>
              <a:ext cx="368384" cy="368384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36040F3-D399-4CC8-A69F-DD32ED5264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8595" y="7606331"/>
            <a:ext cx="3181902" cy="303038"/>
          </a:xfrm>
          <a:prstGeom prst="rect">
            <a:avLst/>
          </a:prstGeom>
        </p:spPr>
      </p:pic>
      <p:sp>
        <p:nvSpPr>
          <p:cNvPr id="27" name="Executive metal pen with classic push action retractable.…">
            <a:extLst>
              <a:ext uri="{FF2B5EF4-FFF2-40B4-BE49-F238E27FC236}">
                <a16:creationId xmlns:a16="http://schemas.microsoft.com/office/drawing/2014/main" id="{F40A3106-D8CC-4586-AB60-4C749E632ED5}"/>
              </a:ext>
            </a:extLst>
          </p:cNvPr>
          <p:cNvSpPr txBox="1">
            <a:spLocks/>
          </p:cNvSpPr>
          <p:nvPr/>
        </p:nvSpPr>
        <p:spPr>
          <a:xfrm>
            <a:off x="2971088" y="8796517"/>
            <a:ext cx="1358203" cy="26978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  <a:ea typeface="Avenir Next"/>
                <a:cs typeface="Calibri" panose="020F0502020204030204" pitchFamily="34" charset="0"/>
                <a:sym typeface="Avenir Next"/>
              </a:rPr>
              <a:t>MORE STYLES AVAILABLE</a:t>
            </a:r>
          </a:p>
        </p:txBody>
      </p:sp>
      <p:sp>
        <p:nvSpPr>
          <p:cNvPr id="28" name="628 Vienna Rhine">
            <a:extLst>
              <a:ext uri="{FF2B5EF4-FFF2-40B4-BE49-F238E27FC236}">
                <a16:creationId xmlns:a16="http://schemas.microsoft.com/office/drawing/2014/main" id="{7E04F30D-77AC-4617-8F05-B52F10845F44}"/>
              </a:ext>
            </a:extLst>
          </p:cNvPr>
          <p:cNvSpPr txBox="1"/>
          <p:nvPr/>
        </p:nvSpPr>
        <p:spPr>
          <a:xfrm>
            <a:off x="2963232" y="7541767"/>
            <a:ext cx="2327906" cy="2753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0360" tIns="30360" rIns="30360" bIns="30360">
            <a:normAutofit/>
          </a:bodyPr>
          <a:lstStyle>
            <a:lvl1pPr algn="l">
              <a:defRPr sz="1200" b="0">
                <a:solidFill>
                  <a:srgbClr val="00000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Mardi Gras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®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xecutive metal pen with classic push action retractable.…">
            <a:extLst>
              <a:ext uri="{FF2B5EF4-FFF2-40B4-BE49-F238E27FC236}">
                <a16:creationId xmlns:a16="http://schemas.microsoft.com/office/drawing/2014/main" id="{3034C26C-908B-4679-910C-8441C833E46B}"/>
              </a:ext>
            </a:extLst>
          </p:cNvPr>
          <p:cNvSpPr txBox="1">
            <a:spLocks/>
          </p:cNvSpPr>
          <p:nvPr/>
        </p:nvSpPr>
        <p:spPr>
          <a:xfrm>
            <a:off x="2971088" y="7783162"/>
            <a:ext cx="3964100" cy="83474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0360" tIns="30360" rIns="30360" bIns="30360">
            <a:normAutofit/>
          </a:bodyPr>
          <a:lstStyle>
            <a:lvl1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0" algn="ctr" defTabSz="602456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6C6C6C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A plastic pen with a push action retraction</a:t>
            </a:r>
          </a:p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Jumbo barrel with black rubber grip</a:t>
            </a:r>
          </a:p>
          <a:p>
            <a:pPr algn="l" hangingPunct="1">
              <a:lnSpc>
                <a:spcPct val="120000"/>
              </a:lnSpc>
              <a:defRPr sz="1200"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lang="en-US" sz="1200" dirty="0">
                <a:solidFill>
                  <a:schemeClr val="bg1"/>
                </a:solidFill>
                <a:latin typeface="Calibri Light" panose="020F0302020204030204" pitchFamily="34" charset="0"/>
                <a:ea typeface="Avenir Next"/>
                <a:cs typeface="Calibri Light" panose="020F0302020204030204" pitchFamily="34" charset="0"/>
                <a:sym typeface="Avenir Next"/>
              </a:rPr>
              <a:t>Guaranteed ultra smooth blue (default) or black writing ink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8932D7-D411-4753-9BB0-9A55CD24F8CE}"/>
              </a:ext>
            </a:extLst>
          </p:cNvPr>
          <p:cNvGrpSpPr/>
          <p:nvPr/>
        </p:nvGrpSpPr>
        <p:grpSpPr>
          <a:xfrm>
            <a:off x="3003613" y="8548729"/>
            <a:ext cx="1214597" cy="160514"/>
            <a:chOff x="3003613" y="8548729"/>
            <a:chExt cx="1214597" cy="160514"/>
          </a:xfrm>
        </p:grpSpPr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FBD8CF1F-F505-4FA8-8576-7AEC88FA9EF1}"/>
                </a:ext>
              </a:extLst>
            </p:cNvPr>
            <p:cNvSpPr/>
            <p:nvPr/>
          </p:nvSpPr>
          <p:spPr>
            <a:xfrm>
              <a:off x="3003613" y="8548729"/>
              <a:ext cx="157458" cy="157458"/>
            </a:xfrm>
            <a:prstGeom prst="ellipse">
              <a:avLst/>
            </a:prstGeom>
            <a:solidFill>
              <a:schemeClr val="bg1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5B014CA2-D2A2-4C3C-A03D-3EE8A63D11F2}"/>
                </a:ext>
              </a:extLst>
            </p:cNvPr>
            <p:cNvSpPr/>
            <p:nvPr/>
          </p:nvSpPr>
          <p:spPr>
            <a:xfrm>
              <a:off x="3179803" y="8548729"/>
              <a:ext cx="157458" cy="157458"/>
            </a:xfrm>
            <a:prstGeom prst="ellipse">
              <a:avLst/>
            </a:prstGeom>
            <a:solidFill>
              <a:srgbClr val="0063A8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E883F2E8-1119-419B-9F2A-74CFE4944222}"/>
                </a:ext>
              </a:extLst>
            </p:cNvPr>
            <p:cNvSpPr/>
            <p:nvPr/>
          </p:nvSpPr>
          <p:spPr>
            <a:xfrm>
              <a:off x="3355993" y="8548729"/>
              <a:ext cx="157458" cy="157458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bg1"/>
              </a:solidFill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4" name="Circle">
              <a:extLst>
                <a:ext uri="{FF2B5EF4-FFF2-40B4-BE49-F238E27FC236}">
                  <a16:creationId xmlns:a16="http://schemas.microsoft.com/office/drawing/2014/main" id="{ECD3F05C-FE5C-4C7B-AAB9-40606269E40D}"/>
                </a:ext>
              </a:extLst>
            </p:cNvPr>
            <p:cNvSpPr/>
            <p:nvPr/>
          </p:nvSpPr>
          <p:spPr>
            <a:xfrm>
              <a:off x="3532183" y="8548729"/>
              <a:ext cx="157457" cy="157458"/>
            </a:xfrm>
            <a:prstGeom prst="ellipse">
              <a:avLst/>
            </a:prstGeom>
            <a:solidFill>
              <a:srgbClr val="006A5E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5" name="Circle">
              <a:extLst>
                <a:ext uri="{FF2B5EF4-FFF2-40B4-BE49-F238E27FC236}">
                  <a16:creationId xmlns:a16="http://schemas.microsoft.com/office/drawing/2014/main" id="{5643C1B8-69D4-4A5C-BFEF-3BA164BCC8E3}"/>
                </a:ext>
              </a:extLst>
            </p:cNvPr>
            <p:cNvSpPr/>
            <p:nvPr/>
          </p:nvSpPr>
          <p:spPr>
            <a:xfrm>
              <a:off x="3708372" y="8548729"/>
              <a:ext cx="157457" cy="157458"/>
            </a:xfrm>
            <a:prstGeom prst="ellipse">
              <a:avLst/>
            </a:prstGeom>
            <a:solidFill>
              <a:srgbClr val="ECC21C"/>
            </a:solidFill>
            <a:ln w="3175">
              <a:noFill/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7" name="Circle">
              <a:extLst>
                <a:ext uri="{FF2B5EF4-FFF2-40B4-BE49-F238E27FC236}">
                  <a16:creationId xmlns:a16="http://schemas.microsoft.com/office/drawing/2014/main" id="{31B7C79D-D99F-48A0-8511-B26108F70FDB}"/>
                </a:ext>
              </a:extLst>
            </p:cNvPr>
            <p:cNvSpPr/>
            <p:nvPr/>
          </p:nvSpPr>
          <p:spPr>
            <a:xfrm>
              <a:off x="3884561" y="8551785"/>
              <a:ext cx="157458" cy="157458"/>
            </a:xfrm>
            <a:prstGeom prst="ellipse">
              <a:avLst/>
            </a:prstGeom>
            <a:solidFill>
              <a:srgbClr val="8C005B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38" name="Circle">
              <a:extLst>
                <a:ext uri="{FF2B5EF4-FFF2-40B4-BE49-F238E27FC236}">
                  <a16:creationId xmlns:a16="http://schemas.microsoft.com/office/drawing/2014/main" id="{08C788C8-A4ED-45F9-BE0B-064A25551D06}"/>
                </a:ext>
              </a:extLst>
            </p:cNvPr>
            <p:cNvSpPr/>
            <p:nvPr/>
          </p:nvSpPr>
          <p:spPr>
            <a:xfrm>
              <a:off x="4060753" y="8551785"/>
              <a:ext cx="157457" cy="157458"/>
            </a:xfrm>
            <a:prstGeom prst="ellipse">
              <a:avLst/>
            </a:prstGeom>
            <a:solidFill>
              <a:srgbClr val="B7171B"/>
            </a:solidFill>
            <a:ln w="3175">
              <a:miter lim="400000"/>
            </a:ln>
          </p:spPr>
          <p:txBody>
            <a:bodyPr lIns="30360" tIns="30360" rIns="30360" bIns="30360" anchor="ctr"/>
            <a:lstStyle/>
            <a:p>
              <a:pPr>
                <a:defRPr sz="22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0360" tIns="30360" rIns="30360" bIns="30360" numCol="1" spcCol="38100" rtlCol="0" anchor="ctr">
        <a:spAutoFit/>
      </a:bodyPr>
      <a:lstStyle>
        <a:defPPr marL="0" marR="0" indent="0" algn="ctr" defTabSz="6024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14052</TotalTime>
  <Words>121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Helvetica Neue</vt:lpstr>
      <vt:lpstr>Helvetica Neue Light</vt:lpstr>
      <vt:lpstr>Helvetica Neue Medium</vt:lpstr>
      <vt:lpstr>Black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24hr_Plastic_Pens_2019</dc:title>
  <dc:creator>Thomas Spirito</dc:creator>
  <cp:lastModifiedBy>Lee Cullen</cp:lastModifiedBy>
  <cp:revision>182</cp:revision>
  <cp:lastPrinted>2019-08-29T20:37:06Z</cp:lastPrinted>
  <dcterms:modified xsi:type="dcterms:W3CDTF">2020-01-10T18:36:36Z</dcterms:modified>
</cp:coreProperties>
</file>