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50"/>
    <a:srgbClr val="314F98"/>
    <a:srgbClr val="BC333D"/>
    <a:srgbClr val="E74051"/>
    <a:srgbClr val="4769B0"/>
    <a:srgbClr val="FA964D"/>
    <a:srgbClr val="2D599A"/>
    <a:srgbClr val="344163"/>
    <a:srgbClr val="2E2B41"/>
    <a:srgbClr val="A83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6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6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6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929292"/>
              </a:solidFill>
              <a:prstDash val="solid"/>
              <a:miter lim="400000"/>
            </a:ln>
          </a:top>
          <a:bottom>
            <a:ln w="3175" cap="flat">
              <a:solidFill>
                <a:srgbClr val="929292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AAAAA"/>
              </a:solidFill>
              <a:prstDash val="solid"/>
              <a:miter lim="400000"/>
            </a:ln>
          </a:left>
          <a:right>
            <a:ln w="3175" cap="flat">
              <a:solidFill>
                <a:srgbClr val="AAAAAA"/>
              </a:solidFill>
              <a:prstDash val="solid"/>
              <a:miter lim="400000"/>
            </a:ln>
          </a:right>
          <a:top>
            <a:ln w="3175" cap="flat">
              <a:solidFill>
                <a:srgbClr val="AAAAAA"/>
              </a:solidFill>
              <a:prstDash val="solid"/>
              <a:miter lim="400000"/>
            </a:ln>
          </a:top>
          <a:bottom>
            <a:ln w="3175" cap="flat">
              <a:solidFill>
                <a:srgbClr val="AAAAAA"/>
              </a:solidFill>
              <a:prstDash val="solid"/>
              <a:miter lim="400000"/>
            </a:ln>
          </a:bottom>
          <a:insideH>
            <a:ln w="3175" cap="flat">
              <a:solidFill>
                <a:srgbClr val="AAAAAA"/>
              </a:solidFill>
              <a:prstDash val="solid"/>
              <a:miter lim="400000"/>
            </a:ln>
          </a:insideH>
          <a:insideV>
            <a:ln w="3175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09090"/>
              </a:solidFill>
              <a:prstDash val="solid"/>
              <a:miter lim="400000"/>
            </a:ln>
          </a:left>
          <a:right>
            <a:ln w="3175" cap="flat">
              <a:solidFill>
                <a:srgbClr val="909090"/>
              </a:solidFill>
              <a:prstDash val="solid"/>
              <a:miter lim="400000"/>
            </a:ln>
          </a:right>
          <a:top>
            <a:ln w="3175" cap="flat">
              <a:solidFill>
                <a:srgbClr val="909090"/>
              </a:solidFill>
              <a:prstDash val="solid"/>
              <a:miter lim="400000"/>
            </a:ln>
          </a:top>
          <a:bottom>
            <a:ln w="3175" cap="flat">
              <a:solidFill>
                <a:srgbClr val="909090"/>
              </a:solidFill>
              <a:prstDash val="solid"/>
              <a:miter lim="400000"/>
            </a:ln>
          </a:bottom>
          <a:insideH>
            <a:ln w="3175" cap="flat">
              <a:solidFill>
                <a:srgbClr val="909090"/>
              </a:solidFill>
              <a:prstDash val="solid"/>
              <a:miter lim="400000"/>
            </a:ln>
          </a:insideH>
          <a:insideV>
            <a:ln w="3175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81" autoAdjust="0"/>
  </p:normalViewPr>
  <p:slideViewPr>
    <p:cSldViewPr snapToGrid="0">
      <p:cViewPr varScale="1">
        <p:scale>
          <a:sx n="72" d="100"/>
          <a:sy n="72" d="100"/>
        </p:scale>
        <p:origin x="23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2159000" y="696913"/>
            <a:ext cx="26924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637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759023" y="5917257"/>
            <a:ext cx="6254354" cy="42048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 i="1">
                <a:solidFill>
                  <a:srgbClr val="FFFFFF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759023" y="4587380"/>
            <a:ext cx="6254354" cy="568898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2114550"/>
            <a:ext cx="7772400" cy="5829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967754" y="2516832"/>
            <a:ext cx="5831940" cy="35294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759023" y="6129783"/>
            <a:ext cx="6254354" cy="85010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59023" y="6987480"/>
            <a:ext cx="6254354" cy="6755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759023" y="4042469"/>
            <a:ext cx="6254354" cy="197346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015234" y="2496404"/>
            <a:ext cx="3187899" cy="49108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569267" y="2494061"/>
            <a:ext cx="3187900" cy="2383335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69267" y="4938117"/>
            <a:ext cx="3187900" cy="24592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569267" y="2266354"/>
            <a:ext cx="6633866" cy="129034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569267" y="2266354"/>
            <a:ext cx="6633866" cy="129034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69267" y="3662957"/>
            <a:ext cx="6633866" cy="3757167"/>
          </a:xfrm>
          <a:prstGeom prst="rect">
            <a:avLst/>
          </a:prstGeom>
        </p:spPr>
        <p:txBody>
          <a:bodyPr anchor="ctr"/>
          <a:lstStyle>
            <a:lvl1pPr marL="4445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1pPr>
            <a:lvl2pPr marL="8890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2pPr>
            <a:lvl3pPr marL="13335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3pPr>
            <a:lvl4pPr marL="17780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4pPr>
            <a:lvl5pPr marL="22225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4015233" y="3662957"/>
            <a:ext cx="3187900" cy="37571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569267" y="2266354"/>
            <a:ext cx="6633866" cy="129034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69267" y="3662957"/>
            <a:ext cx="3187900" cy="3757167"/>
          </a:xfrm>
          <a:prstGeom prst="rect">
            <a:avLst/>
          </a:prstGeom>
        </p:spPr>
        <p:txBody>
          <a:bodyPr anchor="ctr"/>
          <a:lstStyle>
            <a:lvl1pPr marL="342900" indent="-342900" algn="l">
              <a:spcBef>
                <a:spcPts val="3300"/>
              </a:spcBef>
              <a:buSzPct val="145000"/>
              <a:buChar char="•"/>
              <a:defRPr sz="2800">
                <a:solidFill>
                  <a:srgbClr val="FFFFFF"/>
                </a:solidFill>
              </a:defRPr>
            </a:lvl1pPr>
            <a:lvl2pPr marL="685800" indent="-342900" algn="l">
              <a:spcBef>
                <a:spcPts val="3300"/>
              </a:spcBef>
              <a:buSzPct val="145000"/>
              <a:buChar char="•"/>
              <a:defRPr sz="2800">
                <a:solidFill>
                  <a:srgbClr val="FFFFFF"/>
                </a:solidFill>
              </a:defRPr>
            </a:lvl2pPr>
            <a:lvl3pPr marL="1028700" indent="-342900" algn="l">
              <a:spcBef>
                <a:spcPts val="3300"/>
              </a:spcBef>
              <a:buSzPct val="145000"/>
              <a:buChar char="•"/>
              <a:defRPr sz="2800">
                <a:solidFill>
                  <a:srgbClr val="FFFFFF"/>
                </a:solidFill>
              </a:defRPr>
            </a:lvl3pPr>
            <a:lvl4pPr marL="1371600" indent="-342900" algn="l">
              <a:spcBef>
                <a:spcPts val="3300"/>
              </a:spcBef>
              <a:buSzPct val="145000"/>
              <a:buChar char="•"/>
              <a:defRPr sz="2800">
                <a:solidFill>
                  <a:srgbClr val="FFFFFF"/>
                </a:solidFill>
              </a:defRPr>
            </a:lvl4pPr>
            <a:lvl5pPr marL="1714500" indent="-342900" algn="l">
              <a:spcBef>
                <a:spcPts val="3300"/>
              </a:spcBef>
              <a:buSzPct val="145000"/>
              <a:buChar char="•"/>
              <a:defRPr sz="2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69267" y="2873573"/>
            <a:ext cx="6633866" cy="4311254"/>
          </a:xfrm>
          <a:prstGeom prst="rect">
            <a:avLst/>
          </a:prstGeom>
        </p:spPr>
        <p:txBody>
          <a:bodyPr anchor="ctr"/>
          <a:lstStyle>
            <a:lvl1pPr marL="4445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1pPr>
            <a:lvl2pPr marL="8890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2pPr>
            <a:lvl3pPr marL="13335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3pPr>
            <a:lvl4pPr marL="17780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4pPr>
            <a:lvl5pPr marL="22225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022824" y="5082331"/>
            <a:ext cx="3187899" cy="23302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022824" y="2494061"/>
            <a:ext cx="3187899" cy="23302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569267" y="2494061"/>
            <a:ext cx="3187900" cy="491847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759023" y="3093690"/>
            <a:ext cx="6254354" cy="19734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0360" tIns="30360" rIns="30360" bIns="3036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759023" y="5120282"/>
            <a:ext cx="6254354" cy="67553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0360" tIns="30360" rIns="30360" bIns="3036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734485" y="7670601"/>
            <a:ext cx="299382" cy="283429"/>
          </a:xfrm>
          <a:prstGeom prst="rect">
            <a:avLst/>
          </a:prstGeom>
          <a:ln w="3175">
            <a:miter lim="400000"/>
          </a:ln>
        </p:spPr>
        <p:txBody>
          <a:bodyPr wrap="none" lIns="30360" tIns="30360" rIns="30360" bIns="3036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24110E-F97D-49F7-B942-8E96F58BD4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2"/>
            <a:ext cx="7771047" cy="5942565"/>
          </a:xfrm>
          <a:prstGeom prst="rect">
            <a:avLst/>
          </a:prstGeom>
        </p:spPr>
      </p:pic>
      <p:sp>
        <p:nvSpPr>
          <p:cNvPr id="173" name="Line">
            <a:extLst>
              <a:ext uri="{FF2B5EF4-FFF2-40B4-BE49-F238E27FC236}">
                <a16:creationId xmlns:a16="http://schemas.microsoft.com/office/drawing/2014/main" id="{FABE5032-56E4-400C-A8C8-ED946B0B8AF9}"/>
              </a:ext>
            </a:extLst>
          </p:cNvPr>
          <p:cNvSpPr/>
          <p:nvPr/>
        </p:nvSpPr>
        <p:spPr>
          <a:xfrm>
            <a:off x="1530350" y="9527414"/>
            <a:ext cx="5567326" cy="14358"/>
          </a:xfrm>
          <a:prstGeom prst="line">
            <a:avLst/>
          </a:prstGeom>
          <a:ln w="12700">
            <a:solidFill>
              <a:srgbClr val="53585F">
                <a:alpha val="35080"/>
              </a:srgbClr>
            </a:solidFill>
            <a:miter lim="400000"/>
          </a:ln>
        </p:spPr>
        <p:txBody>
          <a:bodyPr lIns="30360" tIns="30360" rIns="30360" bIns="3036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4" name="Good through xx/xx/xx. Setup charge $15(G). FREE 24hr Rush Service available. 2 Color and Full Color: Available on select styles only, additional charges apply. Standard production is five business days. FOB MA. All pricing in USD. Complete product information available.">
            <a:extLst>
              <a:ext uri="{FF2B5EF4-FFF2-40B4-BE49-F238E27FC236}">
                <a16:creationId xmlns:a16="http://schemas.microsoft.com/office/drawing/2014/main" id="{11BA60E9-4E26-470D-9796-EA1183653D23}"/>
              </a:ext>
            </a:extLst>
          </p:cNvPr>
          <p:cNvSpPr txBox="1"/>
          <p:nvPr/>
        </p:nvSpPr>
        <p:spPr>
          <a:xfrm>
            <a:off x="1530349" y="9573400"/>
            <a:ext cx="4265613" cy="3791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0360" tIns="30360" rIns="30360" bIns="30360">
            <a:normAutofit/>
          </a:bodyPr>
          <a:lstStyle>
            <a:lvl1pPr algn="l">
              <a:defRPr sz="600" b="0" i="1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Good through 12/31/2020. FREE 24 hour rush service available, select styles only, restrictions apply. Plastic: 1 color silkscreen only, setup charge $15. Metal: Laser logo setup $45, FREE straight line imprint. Standard production is five business days. FOB MA. All pricing in USD and subject to change. Complete product information available.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BCAA8F6-7861-418C-8BD6-561B2B454BC3}"/>
              </a:ext>
            </a:extLst>
          </p:cNvPr>
          <p:cNvSpPr/>
          <p:nvPr/>
        </p:nvSpPr>
        <p:spPr>
          <a:xfrm>
            <a:off x="706160" y="6710570"/>
            <a:ext cx="6144220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defRPr sz="120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0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from select plastic and metal pen styles.</a:t>
            </a:r>
          </a:p>
        </p:txBody>
      </p:sp>
      <p:sp>
        <p:nvSpPr>
          <p:cNvPr id="42" name="Vienna Collection">
            <a:extLst>
              <a:ext uri="{FF2B5EF4-FFF2-40B4-BE49-F238E27FC236}">
                <a16:creationId xmlns:a16="http://schemas.microsoft.com/office/drawing/2014/main" id="{8F8A3A6F-6C50-42AF-918F-FCF19879A483}"/>
              </a:ext>
            </a:extLst>
          </p:cNvPr>
          <p:cNvSpPr txBox="1">
            <a:spLocks/>
          </p:cNvSpPr>
          <p:nvPr/>
        </p:nvSpPr>
        <p:spPr>
          <a:xfrm>
            <a:off x="751456" y="6310080"/>
            <a:ext cx="4487389" cy="57694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0360" tIns="30360" rIns="30360" bIns="30360" anchor="t">
            <a:normAutofit/>
          </a:bodyPr>
          <a:lstStyle>
            <a:lvl1pPr marL="0" marR="0" indent="0" algn="l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dam"/>
                <a:ea typeface="Adam"/>
                <a:cs typeface="Adam"/>
                <a:sym typeface="Adam"/>
              </a:defRPr>
            </a:lvl1pPr>
            <a:lvl2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24 Hour Rush Service</a:t>
            </a:r>
          </a:p>
        </p:txBody>
      </p:sp>
      <p:sp>
        <p:nvSpPr>
          <p:cNvPr id="43" name="Executive metal pen with classic push action retractable.…">
            <a:extLst>
              <a:ext uri="{FF2B5EF4-FFF2-40B4-BE49-F238E27FC236}">
                <a16:creationId xmlns:a16="http://schemas.microsoft.com/office/drawing/2014/main" id="{AE7F0063-4D47-483D-8069-3C8F9AC8F236}"/>
              </a:ext>
            </a:extLst>
          </p:cNvPr>
          <p:cNvSpPr txBox="1">
            <a:spLocks/>
          </p:cNvSpPr>
          <p:nvPr/>
        </p:nvSpPr>
        <p:spPr>
          <a:xfrm>
            <a:off x="790191" y="7119220"/>
            <a:ext cx="6982209" cy="3777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0360" tIns="30360" rIns="30360" bIns="30360">
            <a:normAutofit/>
          </a:bodyPr>
          <a:lstStyle>
            <a:lvl1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hangingPunct="1">
              <a:lnSpc>
                <a:spcPct val="120000"/>
              </a:lnSpc>
              <a:defRPr sz="120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1200" dirty="0">
                <a:latin typeface="Calibri Light" panose="020F0302020204030204" pitchFamily="34" charset="0"/>
                <a:ea typeface="Avenir Next"/>
                <a:cs typeface="Calibri Light" panose="020F0302020204030204" pitchFamily="34" charset="0"/>
                <a:sym typeface="Avenir Next"/>
              </a:rPr>
              <a:t>Our pens are perfect for perfect for reaching your target audience.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01B0999-BB5A-4122-9225-1F6CF4E3B886}"/>
              </a:ext>
            </a:extLst>
          </p:cNvPr>
          <p:cNvGrpSpPr/>
          <p:nvPr/>
        </p:nvGrpSpPr>
        <p:grpSpPr>
          <a:xfrm>
            <a:off x="779602" y="5367420"/>
            <a:ext cx="750748" cy="578598"/>
            <a:chOff x="5109069" y="3688095"/>
            <a:chExt cx="750748" cy="57859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9B6E41A-A361-41E5-9883-A1BC2B816219}"/>
                </a:ext>
              </a:extLst>
            </p:cNvPr>
            <p:cNvSpPr/>
            <p:nvPr/>
          </p:nvSpPr>
          <p:spPr>
            <a:xfrm>
              <a:off x="5109069" y="3688095"/>
              <a:ext cx="750748" cy="578598"/>
            </a:xfrm>
            <a:prstGeom prst="rect">
              <a:avLst/>
            </a:prstGeom>
            <a:solidFill>
              <a:srgbClr val="4C82C2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0360" tIns="30360" rIns="30360" bIns="30360" numCol="1" spcCol="38100" rtlCol="0" anchor="ctr">
              <a:spAutoFit/>
            </a:bodyPr>
            <a:lstStyle/>
            <a:p>
              <a:pPr marL="0" marR="0" indent="0" algn="ctr" defTabSz="602456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93174BF-6FEB-4937-8DD5-2B970FC8D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51" y="3793202"/>
              <a:ext cx="368384" cy="368384"/>
            </a:xfrm>
            <a:prstGeom prst="rect">
              <a:avLst/>
            </a:prstGeom>
          </p:spPr>
        </p:pic>
      </p:grpSp>
      <p:sp>
        <p:nvSpPr>
          <p:cNvPr id="17" name="628 Vienna Rhine">
            <a:extLst>
              <a:ext uri="{FF2B5EF4-FFF2-40B4-BE49-F238E27FC236}">
                <a16:creationId xmlns:a16="http://schemas.microsoft.com/office/drawing/2014/main" id="{22EA4AEF-AB67-41A6-935C-21885ADA8B03}"/>
              </a:ext>
            </a:extLst>
          </p:cNvPr>
          <p:cNvSpPr txBox="1"/>
          <p:nvPr/>
        </p:nvSpPr>
        <p:spPr>
          <a:xfrm>
            <a:off x="792854" y="7558857"/>
            <a:ext cx="4285884" cy="161251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0360" tIns="30360" rIns="30360" bIns="30360" numCol="2">
            <a:normAutofit/>
          </a:bodyPr>
          <a:lstStyle>
            <a:lvl1pPr algn="l">
              <a:defRPr sz="1200" b="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>
              <a:lnSpc>
                <a:spcPct val="135000"/>
              </a:lnSpc>
            </a:pPr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FREE 24 hour service available</a:t>
            </a:r>
          </a:p>
          <a:p>
            <a:pPr>
              <a:lnSpc>
                <a:spcPct val="135000"/>
              </a:lnSpc>
            </a:pPr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Great marketing tool</a:t>
            </a:r>
          </a:p>
          <a:p>
            <a:pPr>
              <a:lnSpc>
                <a:spcPct val="135000"/>
              </a:lnSpc>
            </a:pPr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Premier quality design &amp; construction </a:t>
            </a:r>
          </a:p>
        </p:txBody>
      </p:sp>
      <p:sp>
        <p:nvSpPr>
          <p:cNvPr id="18" name="Executive metal pen with classic push action retractable.…">
            <a:extLst>
              <a:ext uri="{FF2B5EF4-FFF2-40B4-BE49-F238E27FC236}">
                <a16:creationId xmlns:a16="http://schemas.microsoft.com/office/drawing/2014/main" id="{99D5BDCB-A455-4A6F-BA46-1E9D097C5CB1}"/>
              </a:ext>
            </a:extLst>
          </p:cNvPr>
          <p:cNvSpPr txBox="1">
            <a:spLocks/>
          </p:cNvSpPr>
          <p:nvPr/>
        </p:nvSpPr>
        <p:spPr>
          <a:xfrm>
            <a:off x="3599573" y="8711898"/>
            <a:ext cx="1358203" cy="2697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0360" tIns="30360" rIns="30360" bIns="30360">
            <a:normAutofit/>
          </a:bodyPr>
          <a:lstStyle>
            <a:lvl1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hangingPunct="1">
              <a:lnSpc>
                <a:spcPct val="120000"/>
              </a:lnSpc>
              <a:defRPr sz="120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ea typeface="Avenir Next"/>
                <a:cs typeface="Calibri" panose="020F0502020204030204" pitchFamily="34" charset="0"/>
                <a:sym typeface="Avenir Next"/>
              </a:rPr>
              <a:t>MORE STYLES AVAILABLE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DBD486E-366D-4DDC-AB78-ECB663BFEA05}"/>
              </a:ext>
            </a:extLst>
          </p:cNvPr>
          <p:cNvGrpSpPr/>
          <p:nvPr/>
        </p:nvGrpSpPr>
        <p:grpSpPr>
          <a:xfrm>
            <a:off x="3628445" y="8171985"/>
            <a:ext cx="1643265" cy="414327"/>
            <a:chOff x="3288721" y="7548103"/>
            <a:chExt cx="1643265" cy="414327"/>
          </a:xfrm>
        </p:grpSpPr>
        <p:sp>
          <p:nvSpPr>
            <p:cNvPr id="26" name="628 Vienna Rhine">
              <a:extLst>
                <a:ext uri="{FF2B5EF4-FFF2-40B4-BE49-F238E27FC236}">
                  <a16:creationId xmlns:a16="http://schemas.microsoft.com/office/drawing/2014/main" id="{7B3CC899-D702-4E2B-BA62-3470F4C80DF2}"/>
                </a:ext>
              </a:extLst>
            </p:cNvPr>
            <p:cNvSpPr txBox="1"/>
            <p:nvPr/>
          </p:nvSpPr>
          <p:spPr>
            <a:xfrm>
              <a:off x="3288721" y="7548103"/>
              <a:ext cx="1643265" cy="247579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0360" tIns="30360" rIns="30360" bIns="30360">
              <a:normAutofit/>
            </a:bodyPr>
            <a:lstStyle>
              <a:lvl1pPr algn="l">
                <a:defRPr sz="1200" b="0">
                  <a:solidFill>
                    <a:srgbClr val="000000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</a:lstStyle>
            <a:p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B. 687 Sonata</a:t>
              </a:r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®</a:t>
              </a:r>
              <a:endParaRPr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780EFD5-88DB-4BA9-B562-4322B0C512FE}"/>
                </a:ext>
              </a:extLst>
            </p:cNvPr>
            <p:cNvGrpSpPr/>
            <p:nvPr/>
          </p:nvGrpSpPr>
          <p:grpSpPr>
            <a:xfrm>
              <a:off x="3304399" y="7811694"/>
              <a:ext cx="681570" cy="150736"/>
              <a:chOff x="3304399" y="7811694"/>
              <a:chExt cx="681570" cy="150736"/>
            </a:xfrm>
          </p:grpSpPr>
          <p:sp>
            <p:nvSpPr>
              <p:cNvPr id="28" name="Circle">
                <a:extLst>
                  <a:ext uri="{FF2B5EF4-FFF2-40B4-BE49-F238E27FC236}">
                    <a16:creationId xmlns:a16="http://schemas.microsoft.com/office/drawing/2014/main" id="{8BD0D17B-A3B2-473B-83E2-4CFCD754C147}"/>
                  </a:ext>
                </a:extLst>
              </p:cNvPr>
              <p:cNvSpPr/>
              <p:nvPr/>
            </p:nvSpPr>
            <p:spPr>
              <a:xfrm>
                <a:off x="3304399" y="7811694"/>
                <a:ext cx="157563" cy="150736"/>
              </a:xfrm>
              <a:prstGeom prst="ellipse">
                <a:avLst/>
              </a:prstGeom>
              <a:solidFill>
                <a:srgbClr val="3F612F"/>
              </a:solidFill>
              <a:ln w="3175">
                <a:miter lim="400000"/>
              </a:ln>
            </p:spPr>
            <p:txBody>
              <a:bodyPr lIns="30360" tIns="30360" rIns="30360" bIns="30360" anchor="ctr"/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29" name="Circle">
                <a:extLst>
                  <a:ext uri="{FF2B5EF4-FFF2-40B4-BE49-F238E27FC236}">
                    <a16:creationId xmlns:a16="http://schemas.microsoft.com/office/drawing/2014/main" id="{224F6591-6022-417A-92FB-261881F75E87}"/>
                  </a:ext>
                </a:extLst>
              </p:cNvPr>
              <p:cNvSpPr/>
              <p:nvPr/>
            </p:nvSpPr>
            <p:spPr>
              <a:xfrm>
                <a:off x="3479068" y="7811694"/>
                <a:ext cx="157563" cy="150736"/>
              </a:xfrm>
              <a:prstGeom prst="ellipse">
                <a:avLst/>
              </a:prstGeom>
              <a:solidFill>
                <a:srgbClr val="4C4138"/>
              </a:solidFill>
              <a:ln w="3175">
                <a:miter lim="400000"/>
              </a:ln>
            </p:spPr>
            <p:txBody>
              <a:bodyPr lIns="30360" tIns="30360" rIns="30360" bIns="30360" anchor="ctr"/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30" name="Circle">
                <a:extLst>
                  <a:ext uri="{FF2B5EF4-FFF2-40B4-BE49-F238E27FC236}">
                    <a16:creationId xmlns:a16="http://schemas.microsoft.com/office/drawing/2014/main" id="{CC6AF260-92E7-4357-8799-B30210A3B9DD}"/>
                  </a:ext>
                </a:extLst>
              </p:cNvPr>
              <p:cNvSpPr/>
              <p:nvPr/>
            </p:nvSpPr>
            <p:spPr>
              <a:xfrm>
                <a:off x="3653737" y="7811694"/>
                <a:ext cx="157563" cy="150736"/>
              </a:xfrm>
              <a:prstGeom prst="ellipse">
                <a:avLst/>
              </a:prstGeom>
              <a:solidFill>
                <a:srgbClr val="A83129"/>
              </a:solidFill>
              <a:ln w="3175">
                <a:miter lim="400000"/>
              </a:ln>
            </p:spPr>
            <p:txBody>
              <a:bodyPr lIns="30360" tIns="30360" rIns="30360" bIns="30360" anchor="ctr"/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31" name="Circle">
                <a:extLst>
                  <a:ext uri="{FF2B5EF4-FFF2-40B4-BE49-F238E27FC236}">
                    <a16:creationId xmlns:a16="http://schemas.microsoft.com/office/drawing/2014/main" id="{16F6BC34-3BE1-4E64-B277-DCB1DD8E7C17}"/>
                  </a:ext>
                </a:extLst>
              </p:cNvPr>
              <p:cNvSpPr/>
              <p:nvPr/>
            </p:nvSpPr>
            <p:spPr>
              <a:xfrm>
                <a:off x="3828407" y="7811694"/>
                <a:ext cx="157562" cy="150736"/>
              </a:xfrm>
              <a:prstGeom prst="ellipse">
                <a:avLst/>
              </a:prstGeom>
              <a:solidFill>
                <a:srgbClr val="2D599A"/>
              </a:solidFill>
              <a:ln w="3175">
                <a:miter lim="400000"/>
              </a:ln>
            </p:spPr>
            <p:txBody>
              <a:bodyPr lIns="30360" tIns="30360" rIns="30360" bIns="30360" anchor="ctr"/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dirty="0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96BF0C-EB6C-4D89-BB2E-449F94ABFA8A}"/>
              </a:ext>
            </a:extLst>
          </p:cNvPr>
          <p:cNvGrpSpPr/>
          <p:nvPr/>
        </p:nvGrpSpPr>
        <p:grpSpPr>
          <a:xfrm>
            <a:off x="3575437" y="7570674"/>
            <a:ext cx="2722593" cy="490535"/>
            <a:chOff x="4602132" y="7898987"/>
            <a:chExt cx="2722593" cy="490535"/>
          </a:xfrm>
        </p:grpSpPr>
        <p:sp>
          <p:nvSpPr>
            <p:cNvPr id="50" name="628 Vienna Rhine">
              <a:extLst>
                <a:ext uri="{FF2B5EF4-FFF2-40B4-BE49-F238E27FC236}">
                  <a16:creationId xmlns:a16="http://schemas.microsoft.com/office/drawing/2014/main" id="{E2E647B9-DE39-4AEA-BEBC-7FCF0A634E5A}"/>
                </a:ext>
              </a:extLst>
            </p:cNvPr>
            <p:cNvSpPr txBox="1"/>
            <p:nvPr/>
          </p:nvSpPr>
          <p:spPr>
            <a:xfrm>
              <a:off x="4654765" y="7898987"/>
              <a:ext cx="2669960" cy="247579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0360" tIns="30360" rIns="30360" bIns="30360">
              <a:normAutofit/>
            </a:bodyPr>
            <a:lstStyle>
              <a:lvl1pPr algn="l">
                <a:defRPr sz="1200" b="0">
                  <a:solidFill>
                    <a:srgbClr val="000000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</a:lstStyle>
            <a:p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A. 331 </a:t>
              </a:r>
              <a:r>
                <a:rPr lang="en-US" sz="11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Javalina</a:t>
              </a:r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®</a:t>
              </a:r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Metallic Stylus</a:t>
              </a:r>
              <a:endParaRPr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4828A2A-261B-465D-8AB0-1538EF681329}"/>
                </a:ext>
              </a:extLst>
            </p:cNvPr>
            <p:cNvSpPr/>
            <p:nvPr/>
          </p:nvSpPr>
          <p:spPr>
            <a:xfrm>
              <a:off x="4602132" y="8065721"/>
              <a:ext cx="636713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600" b="0" cap="all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Pat. D709,949</a:t>
              </a:r>
              <a:endParaRPr lang="en-US" sz="600" b="0" cap="all" dirty="0">
                <a:solidFill>
                  <a:schemeClr val="bg1"/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B5AC8E7-3385-4BE3-80EE-188EF1692A78}"/>
                </a:ext>
              </a:extLst>
            </p:cNvPr>
            <p:cNvGrpSpPr/>
            <p:nvPr/>
          </p:nvGrpSpPr>
          <p:grpSpPr>
            <a:xfrm>
              <a:off x="4670443" y="8238786"/>
              <a:ext cx="852975" cy="150736"/>
              <a:chOff x="4670443" y="8200682"/>
              <a:chExt cx="852975" cy="150736"/>
            </a:xfrm>
          </p:grpSpPr>
          <p:sp>
            <p:nvSpPr>
              <p:cNvPr id="52" name="Circle">
                <a:extLst>
                  <a:ext uri="{FF2B5EF4-FFF2-40B4-BE49-F238E27FC236}">
                    <a16:creationId xmlns:a16="http://schemas.microsoft.com/office/drawing/2014/main" id="{404622E2-86E8-48A0-8D43-250A0A776378}"/>
                  </a:ext>
                </a:extLst>
              </p:cNvPr>
              <p:cNvSpPr/>
              <p:nvPr/>
            </p:nvSpPr>
            <p:spPr>
              <a:xfrm>
                <a:off x="4670443" y="8200682"/>
                <a:ext cx="157563" cy="150736"/>
              </a:xfrm>
              <a:prstGeom prst="ellipse">
                <a:avLst/>
              </a:prstGeom>
              <a:solidFill>
                <a:schemeClr val="bg1"/>
              </a:solidFill>
              <a:ln w="3175">
                <a:miter lim="400000"/>
              </a:ln>
            </p:spPr>
            <p:txBody>
              <a:bodyPr lIns="30360" tIns="30360" rIns="30360" bIns="30360" anchor="ctr"/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53" name="Circle">
                <a:extLst>
                  <a:ext uri="{FF2B5EF4-FFF2-40B4-BE49-F238E27FC236}">
                    <a16:creationId xmlns:a16="http://schemas.microsoft.com/office/drawing/2014/main" id="{15C56120-A82D-4311-9D4A-705FCA97093C}"/>
                  </a:ext>
                </a:extLst>
              </p:cNvPr>
              <p:cNvSpPr/>
              <p:nvPr/>
            </p:nvSpPr>
            <p:spPr>
              <a:xfrm>
                <a:off x="4845112" y="8200682"/>
                <a:ext cx="157563" cy="150736"/>
              </a:xfrm>
              <a:prstGeom prst="ellipse">
                <a:avLst/>
              </a:prstGeom>
              <a:solidFill>
                <a:srgbClr val="FA964D"/>
              </a:solidFill>
              <a:ln w="3175">
                <a:miter lim="400000"/>
              </a:ln>
            </p:spPr>
            <p:txBody>
              <a:bodyPr lIns="30360" tIns="30360" rIns="30360" bIns="30360" anchor="ctr"/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54" name="Circle">
                <a:extLst>
                  <a:ext uri="{FF2B5EF4-FFF2-40B4-BE49-F238E27FC236}">
                    <a16:creationId xmlns:a16="http://schemas.microsoft.com/office/drawing/2014/main" id="{91FD62E8-5D93-4334-8068-669008C15394}"/>
                  </a:ext>
                </a:extLst>
              </p:cNvPr>
              <p:cNvSpPr/>
              <p:nvPr/>
            </p:nvSpPr>
            <p:spPr>
              <a:xfrm>
                <a:off x="5019781" y="8200682"/>
                <a:ext cx="157563" cy="150736"/>
              </a:xfrm>
              <a:prstGeom prst="ellipse">
                <a:avLst/>
              </a:prstGeom>
              <a:solidFill>
                <a:srgbClr val="314F98"/>
              </a:solidFill>
              <a:ln w="3175">
                <a:miter lim="400000"/>
              </a:ln>
            </p:spPr>
            <p:txBody>
              <a:bodyPr lIns="30360" tIns="30360" rIns="30360" bIns="30360" anchor="ctr"/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55" name="Circle">
                <a:extLst>
                  <a:ext uri="{FF2B5EF4-FFF2-40B4-BE49-F238E27FC236}">
                    <a16:creationId xmlns:a16="http://schemas.microsoft.com/office/drawing/2014/main" id="{71969433-B1C0-4BBD-9CA9-B874197D167D}"/>
                  </a:ext>
                </a:extLst>
              </p:cNvPr>
              <p:cNvSpPr/>
              <p:nvPr/>
            </p:nvSpPr>
            <p:spPr>
              <a:xfrm>
                <a:off x="5194451" y="8200682"/>
                <a:ext cx="157562" cy="150736"/>
              </a:xfrm>
              <a:prstGeom prst="ellipse">
                <a:avLst/>
              </a:prstGeom>
              <a:solidFill>
                <a:srgbClr val="BC333D"/>
              </a:solidFill>
              <a:ln w="3175">
                <a:miter lim="400000"/>
              </a:ln>
            </p:spPr>
            <p:txBody>
              <a:bodyPr lIns="30360" tIns="30360" rIns="30360" bIns="30360" anchor="ctr"/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56" name="Circle">
                <a:extLst>
                  <a:ext uri="{FF2B5EF4-FFF2-40B4-BE49-F238E27FC236}">
                    <a16:creationId xmlns:a16="http://schemas.microsoft.com/office/drawing/2014/main" id="{633B1CF3-B33A-41E1-A798-2A44B8673366}"/>
                  </a:ext>
                </a:extLst>
              </p:cNvPr>
              <p:cNvSpPr/>
              <p:nvPr/>
            </p:nvSpPr>
            <p:spPr>
              <a:xfrm>
                <a:off x="5365855" y="8200682"/>
                <a:ext cx="157563" cy="150736"/>
              </a:xfrm>
              <a:prstGeom prst="ellipse">
                <a:avLst/>
              </a:prstGeom>
              <a:solidFill>
                <a:srgbClr val="008250"/>
              </a:solidFill>
              <a:ln w="3175">
                <a:miter lim="400000"/>
              </a:ln>
            </p:spPr>
            <p:txBody>
              <a:bodyPr lIns="30360" tIns="30360" rIns="30360" bIns="30360" anchor="ctr"/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dirty="0"/>
              </a:p>
            </p:txBody>
          </p:sp>
        </p:grpSp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09353A54-1A4A-4E20-855D-285E050DAF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505" y="6147029"/>
            <a:ext cx="325195" cy="325475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4F940A4A-B70D-43D1-9D6A-B7A232F042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77" y="6157881"/>
            <a:ext cx="327284" cy="325475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6ECA1DC-1B75-45B1-9CD3-D99C530233BA}"/>
              </a:ext>
            </a:extLst>
          </p:cNvPr>
          <p:cNvGrpSpPr/>
          <p:nvPr/>
        </p:nvGrpSpPr>
        <p:grpSpPr>
          <a:xfrm>
            <a:off x="6093171" y="6144829"/>
            <a:ext cx="204859" cy="234858"/>
            <a:chOff x="6093171" y="6144829"/>
            <a:chExt cx="204859" cy="23485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6723717-03C3-4A18-916D-F9097159671C}"/>
                </a:ext>
              </a:extLst>
            </p:cNvPr>
            <p:cNvSpPr/>
            <p:nvPr/>
          </p:nvSpPr>
          <p:spPr>
            <a:xfrm>
              <a:off x="6093171" y="6144829"/>
              <a:ext cx="204859" cy="204859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0360" tIns="30360" rIns="30360" bIns="30360" numCol="1" spcCol="38100" rtlCol="0" anchor="ctr">
              <a:spAutoFit/>
            </a:bodyPr>
            <a:lstStyle/>
            <a:p>
              <a:pPr marL="0" marR="0" indent="0" algn="ctr" defTabSz="602456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34" name="628 Vienna Rhine">
              <a:extLst>
                <a:ext uri="{FF2B5EF4-FFF2-40B4-BE49-F238E27FC236}">
                  <a16:creationId xmlns:a16="http://schemas.microsoft.com/office/drawing/2014/main" id="{802CF899-D134-4055-AD73-6AF9B22C1E95}"/>
                </a:ext>
              </a:extLst>
            </p:cNvPr>
            <p:cNvSpPr txBox="1"/>
            <p:nvPr/>
          </p:nvSpPr>
          <p:spPr>
            <a:xfrm>
              <a:off x="6135055" y="6157683"/>
              <a:ext cx="140144" cy="222004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0360" tIns="30360" rIns="30360" bIns="30360">
              <a:normAutofit/>
            </a:bodyPr>
            <a:lstStyle>
              <a:lvl1pPr algn="l">
                <a:defRPr sz="1200" b="0">
                  <a:solidFill>
                    <a:srgbClr val="000000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</a:lstStyle>
            <a:p>
              <a:r>
                <a:rPr lang="en-US" sz="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9C29F6-D449-4F2F-9FBC-80270DA45AE1}"/>
              </a:ext>
            </a:extLst>
          </p:cNvPr>
          <p:cNvGrpSpPr/>
          <p:nvPr/>
        </p:nvGrpSpPr>
        <p:grpSpPr>
          <a:xfrm>
            <a:off x="6680083" y="6136533"/>
            <a:ext cx="204859" cy="234858"/>
            <a:chOff x="6680083" y="6136533"/>
            <a:chExt cx="204859" cy="234858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C6FB365-B4E0-4FFA-9790-AA1DEDE51D3C}"/>
                </a:ext>
              </a:extLst>
            </p:cNvPr>
            <p:cNvSpPr/>
            <p:nvPr/>
          </p:nvSpPr>
          <p:spPr>
            <a:xfrm>
              <a:off x="6680083" y="6136533"/>
              <a:ext cx="204859" cy="204859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0360" tIns="30360" rIns="30360" bIns="30360" numCol="1" spcCol="38100" rtlCol="0" anchor="ctr">
              <a:spAutoFit/>
            </a:bodyPr>
            <a:lstStyle/>
            <a:p>
              <a:pPr marL="0" marR="0" indent="0" algn="ctr" defTabSz="602456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45" name="628 Vienna Rhine">
              <a:extLst>
                <a:ext uri="{FF2B5EF4-FFF2-40B4-BE49-F238E27FC236}">
                  <a16:creationId xmlns:a16="http://schemas.microsoft.com/office/drawing/2014/main" id="{4C55147B-A772-4DB8-B0AD-1C24C8C9A443}"/>
                </a:ext>
              </a:extLst>
            </p:cNvPr>
            <p:cNvSpPr txBox="1"/>
            <p:nvPr/>
          </p:nvSpPr>
          <p:spPr>
            <a:xfrm>
              <a:off x="6721967" y="6149387"/>
              <a:ext cx="140144" cy="222004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0360" tIns="30360" rIns="30360" bIns="30360">
              <a:normAutofit/>
            </a:bodyPr>
            <a:lstStyle>
              <a:lvl1pPr algn="l">
                <a:defRPr sz="1200" b="0">
                  <a:solidFill>
                    <a:srgbClr val="000000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</a:lstStyle>
            <a:p>
              <a:r>
                <a:rPr lang="en-US" sz="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sz="8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0360" tIns="30360" rIns="30360" bIns="30360" numCol="1" spcCol="38100" rtlCol="0" anchor="ctr">
        <a:spAutoFit/>
      </a:bodyPr>
      <a:lstStyle>
        <a:defPPr marL="0" marR="0" indent="0" algn="ctr" defTabSz="6024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0360" tIns="30360" rIns="30360" bIns="30360" numCol="1" spcCol="38100" rtlCol="0" anchor="ctr">
        <a:spAutoFit/>
      </a:bodyPr>
      <a:lstStyle>
        <a:defPPr marL="0" marR="0" indent="0" algn="ctr" defTabSz="6024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0360" tIns="30360" rIns="30360" bIns="30360" numCol="1" spcCol="38100" rtlCol="0" anchor="ctr">
        <a:spAutoFit/>
      </a:bodyPr>
      <a:lstStyle>
        <a:defPPr marL="0" marR="0" indent="0" algn="ctr" defTabSz="6024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0360" tIns="30360" rIns="30360" bIns="30360" numCol="1" spcCol="38100" rtlCol="0" anchor="ctr">
        <a:spAutoFit/>
      </a:bodyPr>
      <a:lstStyle>
        <a:defPPr marL="0" marR="0" indent="0" algn="ctr" defTabSz="6024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11809</TotalTime>
  <Words>128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Avenir Next Medium</vt:lpstr>
      <vt:lpstr>Calibri</vt:lpstr>
      <vt:lpstr>Calibri Light</vt:lpstr>
      <vt:lpstr>Helvetica Neue</vt:lpstr>
      <vt:lpstr>Helvetica Neue Light</vt:lpstr>
      <vt:lpstr>Helvetica Neue Medium</vt:lpstr>
      <vt:lpstr>Black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24hr_Plastic_Metal_Pens_2019</dc:title>
  <dc:creator>Thomas Spirito</dc:creator>
  <cp:lastModifiedBy>Lee Cullen</cp:lastModifiedBy>
  <cp:revision>209</cp:revision>
  <cp:lastPrinted>2019-08-29T20:37:06Z</cp:lastPrinted>
  <dcterms:modified xsi:type="dcterms:W3CDTF">2020-01-10T20:06:58Z</dcterms:modified>
</cp:coreProperties>
</file>