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736"/>
    <a:srgbClr val="756761"/>
    <a:srgbClr val="AA2934"/>
    <a:srgbClr val="5D676F"/>
    <a:srgbClr val="6D3E5D"/>
    <a:srgbClr val="B2A27D"/>
    <a:srgbClr val="376092"/>
    <a:srgbClr val="203D7C"/>
    <a:srgbClr val="8C2332"/>
    <a:srgbClr val="4C8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6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6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6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929292"/>
              </a:solidFill>
              <a:prstDash val="solid"/>
              <a:miter lim="400000"/>
            </a:ln>
          </a:top>
          <a:bottom>
            <a:ln w="3175" cap="flat">
              <a:solidFill>
                <a:srgbClr val="929292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AAAAA"/>
              </a:solidFill>
              <a:prstDash val="solid"/>
              <a:miter lim="400000"/>
            </a:ln>
          </a:left>
          <a:right>
            <a:ln w="3175" cap="flat">
              <a:solidFill>
                <a:srgbClr val="AAAAAA"/>
              </a:solidFill>
              <a:prstDash val="solid"/>
              <a:miter lim="400000"/>
            </a:ln>
          </a:right>
          <a:top>
            <a:ln w="3175" cap="flat">
              <a:solidFill>
                <a:srgbClr val="AAAAAA"/>
              </a:solidFill>
              <a:prstDash val="solid"/>
              <a:miter lim="400000"/>
            </a:ln>
          </a:top>
          <a:bottom>
            <a:ln w="3175" cap="flat">
              <a:solidFill>
                <a:srgbClr val="AAAAAA"/>
              </a:solidFill>
              <a:prstDash val="solid"/>
              <a:miter lim="400000"/>
            </a:ln>
          </a:bottom>
          <a:insideH>
            <a:ln w="3175" cap="flat">
              <a:solidFill>
                <a:srgbClr val="AAAAAA"/>
              </a:solidFill>
              <a:prstDash val="solid"/>
              <a:miter lim="400000"/>
            </a:ln>
          </a:insideH>
          <a:insideV>
            <a:ln w="3175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09090"/>
              </a:solidFill>
              <a:prstDash val="solid"/>
              <a:miter lim="400000"/>
            </a:ln>
          </a:left>
          <a:right>
            <a:ln w="3175" cap="flat">
              <a:solidFill>
                <a:srgbClr val="909090"/>
              </a:solidFill>
              <a:prstDash val="solid"/>
              <a:miter lim="400000"/>
            </a:ln>
          </a:right>
          <a:top>
            <a:ln w="3175" cap="flat">
              <a:solidFill>
                <a:srgbClr val="909090"/>
              </a:solidFill>
              <a:prstDash val="solid"/>
              <a:miter lim="400000"/>
            </a:ln>
          </a:top>
          <a:bottom>
            <a:ln w="3175" cap="flat">
              <a:solidFill>
                <a:srgbClr val="909090"/>
              </a:solidFill>
              <a:prstDash val="solid"/>
              <a:miter lim="400000"/>
            </a:ln>
          </a:bottom>
          <a:insideH>
            <a:ln w="3175" cap="flat">
              <a:solidFill>
                <a:srgbClr val="909090"/>
              </a:solidFill>
              <a:prstDash val="solid"/>
              <a:miter lim="400000"/>
            </a:ln>
          </a:insideH>
          <a:insideV>
            <a:ln w="3175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81" autoAdjust="0"/>
  </p:normalViewPr>
  <p:slideViewPr>
    <p:cSldViewPr snapToGrid="0">
      <p:cViewPr>
        <p:scale>
          <a:sx n="200" d="100"/>
          <a:sy n="200" d="100"/>
        </p:scale>
        <p:origin x="-1152" y="-82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2159000" y="696913"/>
            <a:ext cx="26924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637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759023" y="5917257"/>
            <a:ext cx="6254354" cy="42048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 i="1">
                <a:solidFill>
                  <a:srgbClr val="FFFFFF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759023" y="4587380"/>
            <a:ext cx="6254354" cy="568898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2114550"/>
            <a:ext cx="7772400" cy="5829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967754" y="2516832"/>
            <a:ext cx="5831940" cy="35294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759023" y="6129783"/>
            <a:ext cx="6254354" cy="85010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59023" y="6987480"/>
            <a:ext cx="6254354" cy="6755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759023" y="4042469"/>
            <a:ext cx="6254354" cy="197346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015234" y="2496404"/>
            <a:ext cx="3187899" cy="49108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569267" y="2494061"/>
            <a:ext cx="3187900" cy="2383335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69267" y="4938117"/>
            <a:ext cx="3187900" cy="24592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569267" y="2266354"/>
            <a:ext cx="6633866" cy="129034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569267" y="2266354"/>
            <a:ext cx="6633866" cy="129034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69267" y="3662957"/>
            <a:ext cx="6633866" cy="3757167"/>
          </a:xfrm>
          <a:prstGeom prst="rect">
            <a:avLst/>
          </a:prstGeom>
        </p:spPr>
        <p:txBody>
          <a:bodyPr anchor="ctr"/>
          <a:lstStyle>
            <a:lvl1pPr marL="4445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1pPr>
            <a:lvl2pPr marL="8890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2pPr>
            <a:lvl3pPr marL="13335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3pPr>
            <a:lvl4pPr marL="17780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4pPr>
            <a:lvl5pPr marL="22225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4015233" y="3662957"/>
            <a:ext cx="3187900" cy="37571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569267" y="2266354"/>
            <a:ext cx="6633866" cy="129034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69267" y="3662957"/>
            <a:ext cx="3187900" cy="3757167"/>
          </a:xfrm>
          <a:prstGeom prst="rect">
            <a:avLst/>
          </a:prstGeom>
        </p:spPr>
        <p:txBody>
          <a:bodyPr anchor="ctr"/>
          <a:lstStyle>
            <a:lvl1pPr marL="342900" indent="-342900" algn="l">
              <a:spcBef>
                <a:spcPts val="3300"/>
              </a:spcBef>
              <a:buSzPct val="145000"/>
              <a:buChar char="•"/>
              <a:defRPr sz="2800">
                <a:solidFill>
                  <a:srgbClr val="FFFFFF"/>
                </a:solidFill>
              </a:defRPr>
            </a:lvl1pPr>
            <a:lvl2pPr marL="685800" indent="-342900" algn="l">
              <a:spcBef>
                <a:spcPts val="3300"/>
              </a:spcBef>
              <a:buSzPct val="145000"/>
              <a:buChar char="•"/>
              <a:defRPr sz="2800">
                <a:solidFill>
                  <a:srgbClr val="FFFFFF"/>
                </a:solidFill>
              </a:defRPr>
            </a:lvl2pPr>
            <a:lvl3pPr marL="1028700" indent="-342900" algn="l">
              <a:spcBef>
                <a:spcPts val="3300"/>
              </a:spcBef>
              <a:buSzPct val="145000"/>
              <a:buChar char="•"/>
              <a:defRPr sz="2800">
                <a:solidFill>
                  <a:srgbClr val="FFFFFF"/>
                </a:solidFill>
              </a:defRPr>
            </a:lvl3pPr>
            <a:lvl4pPr marL="1371600" indent="-342900" algn="l">
              <a:spcBef>
                <a:spcPts val="3300"/>
              </a:spcBef>
              <a:buSzPct val="145000"/>
              <a:buChar char="•"/>
              <a:defRPr sz="2800">
                <a:solidFill>
                  <a:srgbClr val="FFFFFF"/>
                </a:solidFill>
              </a:defRPr>
            </a:lvl4pPr>
            <a:lvl5pPr marL="1714500" indent="-342900" algn="l">
              <a:spcBef>
                <a:spcPts val="3300"/>
              </a:spcBef>
              <a:buSzPct val="145000"/>
              <a:buChar char="•"/>
              <a:defRPr sz="2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69267" y="2873573"/>
            <a:ext cx="6633866" cy="4311254"/>
          </a:xfrm>
          <a:prstGeom prst="rect">
            <a:avLst/>
          </a:prstGeom>
        </p:spPr>
        <p:txBody>
          <a:bodyPr anchor="ctr"/>
          <a:lstStyle>
            <a:lvl1pPr marL="4445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1pPr>
            <a:lvl2pPr marL="8890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2pPr>
            <a:lvl3pPr marL="13335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3pPr>
            <a:lvl4pPr marL="17780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4pPr>
            <a:lvl5pPr marL="22225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022824" y="5082331"/>
            <a:ext cx="3187899" cy="23302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022824" y="2494061"/>
            <a:ext cx="3187899" cy="23302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569267" y="2494061"/>
            <a:ext cx="3187900" cy="491847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759023" y="3093690"/>
            <a:ext cx="6254354" cy="19734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0360" tIns="30360" rIns="30360" bIns="3036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759023" y="5120282"/>
            <a:ext cx="6254354" cy="67553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0360" tIns="30360" rIns="30360" bIns="3036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734485" y="7670601"/>
            <a:ext cx="299382" cy="283429"/>
          </a:xfrm>
          <a:prstGeom prst="rect">
            <a:avLst/>
          </a:prstGeom>
          <a:ln w="3175">
            <a:miter lim="400000"/>
          </a:ln>
        </p:spPr>
        <p:txBody>
          <a:bodyPr wrap="none" lIns="30360" tIns="30360" rIns="30360" bIns="3036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24110E-F97D-49F7-B942-8E96F58BD4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 b="10353"/>
          <a:stretch/>
        </p:blipFill>
        <p:spPr>
          <a:xfrm>
            <a:off x="0" y="3453"/>
            <a:ext cx="7772400" cy="5806504"/>
          </a:xfrm>
          <a:prstGeom prst="rect">
            <a:avLst/>
          </a:prstGeom>
        </p:spPr>
      </p:pic>
      <p:sp>
        <p:nvSpPr>
          <p:cNvPr id="173" name="Line">
            <a:extLst>
              <a:ext uri="{FF2B5EF4-FFF2-40B4-BE49-F238E27FC236}">
                <a16:creationId xmlns:a16="http://schemas.microsoft.com/office/drawing/2014/main" id="{FABE5032-56E4-400C-A8C8-ED946B0B8AF9}"/>
              </a:ext>
            </a:extLst>
          </p:cNvPr>
          <p:cNvSpPr/>
          <p:nvPr/>
        </p:nvSpPr>
        <p:spPr>
          <a:xfrm>
            <a:off x="1530350" y="9527414"/>
            <a:ext cx="5567326" cy="14358"/>
          </a:xfrm>
          <a:prstGeom prst="line">
            <a:avLst/>
          </a:prstGeom>
          <a:ln w="12700">
            <a:solidFill>
              <a:srgbClr val="53585F">
                <a:alpha val="35080"/>
              </a:srgbClr>
            </a:solidFill>
            <a:miter lim="400000"/>
          </a:ln>
        </p:spPr>
        <p:txBody>
          <a:bodyPr lIns="30360" tIns="30360" rIns="30360" bIns="3036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4" name="Good through xx/xx/xx. Setup charge $15(G). FREE 24hr Rush Service available. 2 Color and Full Color: Available on select styles only, additional charges apply. Standard production is five business days. FOB MA. All pricing in USD. Complete product information available.">
            <a:extLst>
              <a:ext uri="{FF2B5EF4-FFF2-40B4-BE49-F238E27FC236}">
                <a16:creationId xmlns:a16="http://schemas.microsoft.com/office/drawing/2014/main" id="{11BA60E9-4E26-470D-9796-EA1183653D23}"/>
              </a:ext>
            </a:extLst>
          </p:cNvPr>
          <p:cNvSpPr txBox="1"/>
          <p:nvPr/>
        </p:nvSpPr>
        <p:spPr>
          <a:xfrm>
            <a:off x="1530350" y="9573400"/>
            <a:ext cx="4408488" cy="3791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0360" tIns="30360" rIns="30360" bIns="30360">
            <a:normAutofit/>
          </a:bodyPr>
          <a:lstStyle>
            <a:lvl1pPr algn="l">
              <a:defRPr sz="600" b="0" i="1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Good through 12/31/2020. FREE 24 hour rush service available on select pens only, restrictions apply: 500 max. qty., no proofs special packaging, no personalization or rotation engraving. Standard engraving: Laser logo setup $45, FREE straight line imprint. Standard production is five business days. FOB MA. All pricing in USD and subject to change. Complete product information available.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BCAA8F6-7861-418C-8BD6-561B2B454BC3}"/>
              </a:ext>
            </a:extLst>
          </p:cNvPr>
          <p:cNvSpPr/>
          <p:nvPr/>
        </p:nvSpPr>
        <p:spPr>
          <a:xfrm>
            <a:off x="680387" y="6427921"/>
            <a:ext cx="4925020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defRPr sz="120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0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from select metal pen styles.</a:t>
            </a:r>
          </a:p>
        </p:txBody>
      </p:sp>
      <p:sp>
        <p:nvSpPr>
          <p:cNvPr id="42" name="Vienna Collection">
            <a:extLst>
              <a:ext uri="{FF2B5EF4-FFF2-40B4-BE49-F238E27FC236}">
                <a16:creationId xmlns:a16="http://schemas.microsoft.com/office/drawing/2014/main" id="{8F8A3A6F-6C50-42AF-918F-FCF19879A483}"/>
              </a:ext>
            </a:extLst>
          </p:cNvPr>
          <p:cNvSpPr txBox="1">
            <a:spLocks/>
          </p:cNvSpPr>
          <p:nvPr/>
        </p:nvSpPr>
        <p:spPr>
          <a:xfrm>
            <a:off x="725683" y="6027431"/>
            <a:ext cx="4487389" cy="57694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0360" tIns="30360" rIns="30360" bIns="30360" anchor="t">
            <a:normAutofit/>
          </a:bodyPr>
          <a:lstStyle>
            <a:lvl1pPr marL="0" marR="0" indent="0" algn="l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dam"/>
                <a:ea typeface="Adam"/>
                <a:cs typeface="Adam"/>
                <a:sym typeface="Adam"/>
              </a:defRPr>
            </a:lvl1pPr>
            <a:lvl2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24 Hour Rush Service</a:t>
            </a:r>
          </a:p>
        </p:txBody>
      </p:sp>
      <p:sp>
        <p:nvSpPr>
          <p:cNvPr id="43" name="Executive metal pen with classic push action retractable.…">
            <a:extLst>
              <a:ext uri="{FF2B5EF4-FFF2-40B4-BE49-F238E27FC236}">
                <a16:creationId xmlns:a16="http://schemas.microsoft.com/office/drawing/2014/main" id="{AE7F0063-4D47-483D-8069-3C8F9AC8F236}"/>
              </a:ext>
            </a:extLst>
          </p:cNvPr>
          <p:cNvSpPr txBox="1">
            <a:spLocks/>
          </p:cNvSpPr>
          <p:nvPr/>
        </p:nvSpPr>
        <p:spPr>
          <a:xfrm>
            <a:off x="764418" y="6836571"/>
            <a:ext cx="5061969" cy="2697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0360" tIns="30360" rIns="30360" bIns="30360">
            <a:normAutofit/>
          </a:bodyPr>
          <a:lstStyle>
            <a:lvl1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hangingPunct="1">
              <a:lnSpc>
                <a:spcPct val="120000"/>
              </a:lnSpc>
              <a:defRPr sz="120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1200" dirty="0">
                <a:latin typeface="Calibri Light" panose="020F0302020204030204" pitchFamily="34" charset="0"/>
                <a:ea typeface="Avenir Next"/>
                <a:cs typeface="Calibri Light" panose="020F0302020204030204" pitchFamily="34" charset="0"/>
                <a:sym typeface="Avenir Next"/>
              </a:rPr>
              <a:t>Our high quality metal pens are perfect for reaching your target audience.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0BCEC6-3045-400A-AF1C-1A3F6447E4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252" y="5432965"/>
            <a:ext cx="404697" cy="4020296"/>
          </a:xfrm>
          <a:prstGeom prst="rect">
            <a:avLst/>
          </a:prstGeom>
          <a:effectLst>
            <a:outerShdw blurRad="50800" dist="38100" dir="2700000" algn="ctr" rotWithShape="0">
              <a:prstClr val="black">
                <a:alpha val="18000"/>
              </a:prstClr>
            </a:outerShdw>
          </a:effectLst>
        </p:spPr>
      </p:pic>
      <p:pic>
        <p:nvPicPr>
          <p:cNvPr id="18" name="Picture 17" descr="A close up of a red wall&#10;&#10;Description automatically generated">
            <a:extLst>
              <a:ext uri="{FF2B5EF4-FFF2-40B4-BE49-F238E27FC236}">
                <a16:creationId xmlns:a16="http://schemas.microsoft.com/office/drawing/2014/main" id="{AB1B690F-277F-48F1-9163-0249F93171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576" y="5263965"/>
            <a:ext cx="403245" cy="4037075"/>
          </a:xfrm>
          <a:prstGeom prst="rect">
            <a:avLst/>
          </a:prstGeom>
          <a:effectLst>
            <a:outerShdw blurRad="50800" dist="38100" dir="2700000" algn="t" rotWithShape="0">
              <a:prstClr val="black">
                <a:alpha val="18000"/>
              </a:prstClr>
            </a:outerShdw>
          </a:effectLst>
        </p:spPr>
      </p:pic>
      <p:sp>
        <p:nvSpPr>
          <p:cNvPr id="19" name="Executive metal pen with classic push action retractable.…">
            <a:extLst>
              <a:ext uri="{FF2B5EF4-FFF2-40B4-BE49-F238E27FC236}">
                <a16:creationId xmlns:a16="http://schemas.microsoft.com/office/drawing/2014/main" id="{2D13C391-5949-4DCF-ABF6-7E0F0058F94F}"/>
              </a:ext>
            </a:extLst>
          </p:cNvPr>
          <p:cNvSpPr txBox="1">
            <a:spLocks/>
          </p:cNvSpPr>
          <p:nvPr/>
        </p:nvSpPr>
        <p:spPr>
          <a:xfrm>
            <a:off x="3483994" y="8872364"/>
            <a:ext cx="1358203" cy="2697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0360" tIns="30360" rIns="30360" bIns="30360">
            <a:normAutofit/>
          </a:bodyPr>
          <a:lstStyle>
            <a:lvl1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hangingPunct="1">
              <a:lnSpc>
                <a:spcPct val="120000"/>
              </a:lnSpc>
              <a:defRPr sz="120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ea typeface="Avenir Next"/>
                <a:cs typeface="Calibri" panose="020F0502020204030204" pitchFamily="34" charset="0"/>
                <a:sym typeface="Avenir Next"/>
              </a:rPr>
              <a:t>MORE STYLES AVAILABLE</a:t>
            </a:r>
          </a:p>
        </p:txBody>
      </p:sp>
      <p:sp>
        <p:nvSpPr>
          <p:cNvPr id="54" name="628 Vienna Rhine">
            <a:extLst>
              <a:ext uri="{FF2B5EF4-FFF2-40B4-BE49-F238E27FC236}">
                <a16:creationId xmlns:a16="http://schemas.microsoft.com/office/drawing/2014/main" id="{AE2CD4CC-F64C-424F-8C69-C1AD5848EC8E}"/>
              </a:ext>
            </a:extLst>
          </p:cNvPr>
          <p:cNvSpPr txBox="1"/>
          <p:nvPr/>
        </p:nvSpPr>
        <p:spPr>
          <a:xfrm>
            <a:off x="3487503" y="7291769"/>
            <a:ext cx="1643265" cy="24757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0360" tIns="30360" rIns="30360" bIns="30360">
            <a:normAutofit/>
          </a:bodyPr>
          <a:lstStyle>
            <a:lvl1pPr algn="l">
              <a:defRPr sz="1200" b="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A. 690 Sonata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® Torch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A4FFEE6-BD96-42A1-91D2-5291B17BA62B}"/>
              </a:ext>
            </a:extLst>
          </p:cNvPr>
          <p:cNvGrpSpPr/>
          <p:nvPr/>
        </p:nvGrpSpPr>
        <p:grpSpPr>
          <a:xfrm>
            <a:off x="3503181" y="7555360"/>
            <a:ext cx="681570" cy="150736"/>
            <a:chOff x="674808" y="7400925"/>
            <a:chExt cx="1157255" cy="267530"/>
          </a:xfrm>
        </p:grpSpPr>
        <p:sp>
          <p:nvSpPr>
            <p:cNvPr id="56" name="Circle">
              <a:extLst>
                <a:ext uri="{FF2B5EF4-FFF2-40B4-BE49-F238E27FC236}">
                  <a16:creationId xmlns:a16="http://schemas.microsoft.com/office/drawing/2014/main" id="{951ABE2E-56EA-4480-9AFF-9A722EFC32F6}"/>
                </a:ext>
              </a:extLst>
            </p:cNvPr>
            <p:cNvSpPr/>
            <p:nvPr/>
          </p:nvSpPr>
          <p:spPr>
            <a:xfrm>
              <a:off x="674808" y="7400925"/>
              <a:ext cx="267530" cy="267530"/>
            </a:xfrm>
            <a:prstGeom prst="ellipse">
              <a:avLst/>
            </a:prstGeom>
            <a:solidFill>
              <a:srgbClr val="376092"/>
            </a:solidFill>
            <a:ln w="3175">
              <a:miter lim="400000"/>
            </a:ln>
          </p:spPr>
          <p:txBody>
            <a:bodyPr lIns="30360" tIns="30360" rIns="30360" bIns="30360" anchor="ctr"/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57" name="Circle">
              <a:extLst>
                <a:ext uri="{FF2B5EF4-FFF2-40B4-BE49-F238E27FC236}">
                  <a16:creationId xmlns:a16="http://schemas.microsoft.com/office/drawing/2014/main" id="{E3E4355B-C9EF-40DB-8E51-5239C6AD5D17}"/>
                </a:ext>
              </a:extLst>
            </p:cNvPr>
            <p:cNvSpPr/>
            <p:nvPr/>
          </p:nvSpPr>
          <p:spPr>
            <a:xfrm>
              <a:off x="971383" y="7400925"/>
              <a:ext cx="267530" cy="267530"/>
            </a:xfrm>
            <a:prstGeom prst="ellipse">
              <a:avLst/>
            </a:prstGeom>
            <a:solidFill>
              <a:srgbClr val="B2A27D"/>
            </a:solidFill>
            <a:ln w="3175">
              <a:miter lim="400000"/>
            </a:ln>
          </p:spPr>
          <p:txBody>
            <a:bodyPr lIns="30360" tIns="30360" rIns="30360" bIns="30360" anchor="ctr"/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58" name="Circle">
              <a:extLst>
                <a:ext uri="{FF2B5EF4-FFF2-40B4-BE49-F238E27FC236}">
                  <a16:creationId xmlns:a16="http://schemas.microsoft.com/office/drawing/2014/main" id="{75C638AA-B736-42D1-9992-2E3AA2EC4943}"/>
                </a:ext>
              </a:extLst>
            </p:cNvPr>
            <p:cNvSpPr/>
            <p:nvPr/>
          </p:nvSpPr>
          <p:spPr>
            <a:xfrm>
              <a:off x="1267958" y="7400925"/>
              <a:ext cx="267530" cy="267530"/>
            </a:xfrm>
            <a:prstGeom prst="ellipse">
              <a:avLst/>
            </a:prstGeom>
            <a:solidFill>
              <a:srgbClr val="6D3E5D"/>
            </a:solidFill>
            <a:ln w="3175">
              <a:miter lim="400000"/>
            </a:ln>
          </p:spPr>
          <p:txBody>
            <a:bodyPr lIns="30360" tIns="30360" rIns="30360" bIns="30360" anchor="ctr"/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59" name="Circle">
              <a:extLst>
                <a:ext uri="{FF2B5EF4-FFF2-40B4-BE49-F238E27FC236}">
                  <a16:creationId xmlns:a16="http://schemas.microsoft.com/office/drawing/2014/main" id="{15746C6B-2EF1-4AC9-B6C4-4EDEF6EF1698}"/>
                </a:ext>
              </a:extLst>
            </p:cNvPr>
            <p:cNvSpPr/>
            <p:nvPr/>
          </p:nvSpPr>
          <p:spPr>
            <a:xfrm>
              <a:off x="1564534" y="7400925"/>
              <a:ext cx="267529" cy="267530"/>
            </a:xfrm>
            <a:prstGeom prst="ellipse">
              <a:avLst/>
            </a:prstGeom>
            <a:solidFill>
              <a:srgbClr val="5D676F"/>
            </a:solidFill>
            <a:ln w="3175">
              <a:miter lim="400000"/>
            </a:ln>
          </p:spPr>
          <p:txBody>
            <a:bodyPr lIns="30360" tIns="30360" rIns="30360" bIns="30360" anchor="ctr"/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</p:grpSp>
      <p:sp>
        <p:nvSpPr>
          <p:cNvPr id="60" name="628 Vienna Rhine">
            <a:extLst>
              <a:ext uri="{FF2B5EF4-FFF2-40B4-BE49-F238E27FC236}">
                <a16:creationId xmlns:a16="http://schemas.microsoft.com/office/drawing/2014/main" id="{78A209B3-E51E-42D2-9DC1-F7186B77EC57}"/>
              </a:ext>
            </a:extLst>
          </p:cNvPr>
          <p:cNvSpPr txBox="1"/>
          <p:nvPr/>
        </p:nvSpPr>
        <p:spPr>
          <a:xfrm>
            <a:off x="3487503" y="7796147"/>
            <a:ext cx="1643265" cy="24757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0360" tIns="30360" rIns="30360" bIns="30360">
            <a:normAutofit/>
          </a:bodyPr>
          <a:lstStyle>
            <a:lvl1pPr algn="l">
              <a:defRPr sz="1200" b="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B. 628 Vienna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®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628 Vienna Rhine">
            <a:extLst>
              <a:ext uri="{FF2B5EF4-FFF2-40B4-BE49-F238E27FC236}">
                <a16:creationId xmlns:a16="http://schemas.microsoft.com/office/drawing/2014/main" id="{CEFE6658-B2BC-47EF-B199-A98921A2FEBF}"/>
              </a:ext>
            </a:extLst>
          </p:cNvPr>
          <p:cNvSpPr txBox="1"/>
          <p:nvPr/>
        </p:nvSpPr>
        <p:spPr>
          <a:xfrm>
            <a:off x="3487503" y="8300525"/>
            <a:ext cx="2117904" cy="24757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0360" tIns="30360" rIns="30360" bIns="30360">
            <a:normAutofit/>
          </a:bodyPr>
          <a:lstStyle>
            <a:lvl1pPr algn="l">
              <a:defRPr sz="1200" b="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C. 699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Textari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®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Stylus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9D35F7E-EF26-471C-8277-CE930982E205}"/>
              </a:ext>
            </a:extLst>
          </p:cNvPr>
          <p:cNvGrpSpPr/>
          <p:nvPr/>
        </p:nvGrpSpPr>
        <p:grpSpPr>
          <a:xfrm>
            <a:off x="3513309" y="8059238"/>
            <a:ext cx="862240" cy="157458"/>
            <a:chOff x="674808" y="7400925"/>
            <a:chExt cx="1464998" cy="267530"/>
          </a:xfrm>
        </p:grpSpPr>
        <p:sp>
          <p:nvSpPr>
            <p:cNvPr id="73" name="Circle">
              <a:extLst>
                <a:ext uri="{FF2B5EF4-FFF2-40B4-BE49-F238E27FC236}">
                  <a16:creationId xmlns:a16="http://schemas.microsoft.com/office/drawing/2014/main" id="{7ACE5BA3-0ADD-42B2-9DEC-BE52DBC76436}"/>
                </a:ext>
              </a:extLst>
            </p:cNvPr>
            <p:cNvSpPr/>
            <p:nvPr/>
          </p:nvSpPr>
          <p:spPr>
            <a:xfrm>
              <a:off x="674808" y="7400925"/>
              <a:ext cx="267530" cy="267530"/>
            </a:xfrm>
            <a:prstGeom prst="ellipse">
              <a:avLst/>
            </a:prstGeom>
            <a:solidFill>
              <a:schemeClr val="bg1"/>
            </a:solidFill>
            <a:ln w="3175">
              <a:miter lim="400000"/>
            </a:ln>
          </p:spPr>
          <p:txBody>
            <a:bodyPr lIns="30360" tIns="30360" rIns="30360" bIns="30360" anchor="ctr"/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74" name="Circle">
              <a:extLst>
                <a:ext uri="{FF2B5EF4-FFF2-40B4-BE49-F238E27FC236}">
                  <a16:creationId xmlns:a16="http://schemas.microsoft.com/office/drawing/2014/main" id="{12302F4E-8189-4906-8211-F90D45FE1073}"/>
                </a:ext>
              </a:extLst>
            </p:cNvPr>
            <p:cNvSpPr/>
            <p:nvPr/>
          </p:nvSpPr>
          <p:spPr>
            <a:xfrm>
              <a:off x="971383" y="7400925"/>
              <a:ext cx="267530" cy="267530"/>
            </a:xfrm>
            <a:prstGeom prst="ellipse">
              <a:avLst/>
            </a:prstGeom>
            <a:solidFill>
              <a:srgbClr val="A51E36"/>
            </a:solidFill>
            <a:ln w="3175">
              <a:miter lim="400000"/>
            </a:ln>
          </p:spPr>
          <p:txBody>
            <a:bodyPr lIns="30360" tIns="30360" rIns="30360" bIns="30360" anchor="ctr"/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75" name="Circle">
              <a:extLst>
                <a:ext uri="{FF2B5EF4-FFF2-40B4-BE49-F238E27FC236}">
                  <a16:creationId xmlns:a16="http://schemas.microsoft.com/office/drawing/2014/main" id="{35531042-060C-4A03-85E4-C35889B9FA75}"/>
                </a:ext>
              </a:extLst>
            </p:cNvPr>
            <p:cNvSpPr/>
            <p:nvPr/>
          </p:nvSpPr>
          <p:spPr>
            <a:xfrm>
              <a:off x="1267958" y="7400925"/>
              <a:ext cx="267530" cy="267530"/>
            </a:xfrm>
            <a:prstGeom prst="ellipse">
              <a:avLst/>
            </a:prstGeom>
            <a:solidFill>
              <a:srgbClr val="002D74"/>
            </a:solidFill>
            <a:ln w="3175">
              <a:miter lim="400000"/>
            </a:ln>
          </p:spPr>
          <p:txBody>
            <a:bodyPr lIns="30360" tIns="30360" rIns="30360" bIns="30360" anchor="ctr"/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76" name="Circle">
              <a:extLst>
                <a:ext uri="{FF2B5EF4-FFF2-40B4-BE49-F238E27FC236}">
                  <a16:creationId xmlns:a16="http://schemas.microsoft.com/office/drawing/2014/main" id="{FB1C91C5-3982-4338-8373-85419116E62A}"/>
                </a:ext>
              </a:extLst>
            </p:cNvPr>
            <p:cNvSpPr/>
            <p:nvPr/>
          </p:nvSpPr>
          <p:spPr>
            <a:xfrm>
              <a:off x="1564534" y="7400925"/>
              <a:ext cx="267529" cy="267530"/>
            </a:xfrm>
            <a:prstGeom prst="ellipse">
              <a:avLst/>
            </a:prstGeom>
            <a:solidFill>
              <a:srgbClr val="E3C191"/>
            </a:solidFill>
            <a:ln w="3175">
              <a:miter lim="400000"/>
            </a:ln>
          </p:spPr>
          <p:txBody>
            <a:bodyPr lIns="30360" tIns="30360" rIns="30360" bIns="30360" anchor="ctr"/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77" name="Circle">
              <a:extLst>
                <a:ext uri="{FF2B5EF4-FFF2-40B4-BE49-F238E27FC236}">
                  <a16:creationId xmlns:a16="http://schemas.microsoft.com/office/drawing/2014/main" id="{11035086-412F-4F57-8942-F664066871ED}"/>
                </a:ext>
              </a:extLst>
            </p:cNvPr>
            <p:cNvSpPr/>
            <p:nvPr/>
          </p:nvSpPr>
          <p:spPr>
            <a:xfrm>
              <a:off x="1872277" y="7400925"/>
              <a:ext cx="267529" cy="267530"/>
            </a:xfrm>
            <a:prstGeom prst="ellipse">
              <a:avLst/>
            </a:prstGeom>
            <a:solidFill>
              <a:srgbClr val="54C8E8"/>
            </a:solidFill>
            <a:ln w="3175">
              <a:noFill/>
              <a:miter lim="400000"/>
            </a:ln>
          </p:spPr>
          <p:txBody>
            <a:bodyPr lIns="30360" tIns="30360" rIns="30360" bIns="30360" anchor="ctr"/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87" name="628 Vienna Rhine">
            <a:extLst>
              <a:ext uri="{FF2B5EF4-FFF2-40B4-BE49-F238E27FC236}">
                <a16:creationId xmlns:a16="http://schemas.microsoft.com/office/drawing/2014/main" id="{B9B8687E-72DA-4A20-9FC8-20D21EDCDF08}"/>
              </a:ext>
            </a:extLst>
          </p:cNvPr>
          <p:cNvSpPr txBox="1"/>
          <p:nvPr/>
        </p:nvSpPr>
        <p:spPr>
          <a:xfrm>
            <a:off x="800467" y="7279411"/>
            <a:ext cx="4285884" cy="161251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0360" tIns="30360" rIns="30360" bIns="30360" numCol="2">
            <a:normAutofit/>
          </a:bodyPr>
          <a:lstStyle>
            <a:lvl1pPr algn="l">
              <a:defRPr sz="1200" b="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>
              <a:lnSpc>
                <a:spcPct val="135000"/>
              </a:lnSpc>
            </a:pPr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FREE 24 hour service available</a:t>
            </a:r>
          </a:p>
          <a:p>
            <a:pPr>
              <a:lnSpc>
                <a:spcPct val="135000"/>
              </a:lnSpc>
            </a:pPr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Great marketing tool</a:t>
            </a:r>
          </a:p>
          <a:p>
            <a:pPr>
              <a:lnSpc>
                <a:spcPct val="135000"/>
              </a:lnSpc>
            </a:pPr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Premier quality design &amp; construction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E513091-25B8-4422-ABE1-35A0FBCC268B}"/>
              </a:ext>
            </a:extLst>
          </p:cNvPr>
          <p:cNvGrpSpPr/>
          <p:nvPr/>
        </p:nvGrpSpPr>
        <p:grpSpPr>
          <a:xfrm>
            <a:off x="5540525" y="5426577"/>
            <a:ext cx="204859" cy="226921"/>
            <a:chOff x="1918857" y="715828"/>
            <a:chExt cx="204859" cy="226921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9490C9D-A724-4763-8774-8DCA6E2ACB3A}"/>
                </a:ext>
              </a:extLst>
            </p:cNvPr>
            <p:cNvSpPr/>
            <p:nvPr/>
          </p:nvSpPr>
          <p:spPr>
            <a:xfrm>
              <a:off x="1918857" y="715828"/>
              <a:ext cx="204859" cy="204859"/>
            </a:xfrm>
            <a:prstGeom prst="ellipse">
              <a:avLst/>
            </a:prstGeom>
            <a:solidFill>
              <a:schemeClr val="tx1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0360" tIns="30360" rIns="30360" bIns="30360" numCol="1" spcCol="38100" rtlCol="0" anchor="ctr">
              <a:spAutoFit/>
            </a:bodyPr>
            <a:lstStyle/>
            <a:p>
              <a:pPr marL="0" marR="0" indent="0" algn="ctr" defTabSz="602456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40" name="628 Vienna Rhine">
              <a:extLst>
                <a:ext uri="{FF2B5EF4-FFF2-40B4-BE49-F238E27FC236}">
                  <a16:creationId xmlns:a16="http://schemas.microsoft.com/office/drawing/2014/main" id="{D9A8FB9B-C330-4627-9B4B-5565F8101CC9}"/>
                </a:ext>
              </a:extLst>
            </p:cNvPr>
            <p:cNvSpPr txBox="1"/>
            <p:nvPr/>
          </p:nvSpPr>
          <p:spPr>
            <a:xfrm>
              <a:off x="1960741" y="720745"/>
              <a:ext cx="140144" cy="222004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0360" tIns="30360" rIns="30360" bIns="30360">
              <a:normAutofit/>
            </a:bodyPr>
            <a:lstStyle>
              <a:lvl1pPr algn="l">
                <a:defRPr sz="1200" b="0">
                  <a:solidFill>
                    <a:srgbClr val="000000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</a:lstStyle>
            <a:p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sz="800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FBC108A-1C69-481E-85DE-630E935A9D1E}"/>
              </a:ext>
            </a:extLst>
          </p:cNvPr>
          <p:cNvGrpSpPr/>
          <p:nvPr/>
        </p:nvGrpSpPr>
        <p:grpSpPr>
          <a:xfrm>
            <a:off x="6256146" y="5426577"/>
            <a:ext cx="204859" cy="226921"/>
            <a:chOff x="1918857" y="715828"/>
            <a:chExt cx="204859" cy="22692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FD679BF-D462-4157-8A91-FD3D887E865A}"/>
                </a:ext>
              </a:extLst>
            </p:cNvPr>
            <p:cNvSpPr/>
            <p:nvPr/>
          </p:nvSpPr>
          <p:spPr>
            <a:xfrm>
              <a:off x="1918857" y="715828"/>
              <a:ext cx="204859" cy="204859"/>
            </a:xfrm>
            <a:prstGeom prst="ellipse">
              <a:avLst/>
            </a:prstGeom>
            <a:solidFill>
              <a:schemeClr val="tx1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0360" tIns="30360" rIns="30360" bIns="30360" numCol="1" spcCol="38100" rtlCol="0" anchor="ctr">
              <a:spAutoFit/>
            </a:bodyPr>
            <a:lstStyle/>
            <a:p>
              <a:pPr marL="0" marR="0" indent="0" algn="ctr" defTabSz="602456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46" name="628 Vienna Rhine">
              <a:extLst>
                <a:ext uri="{FF2B5EF4-FFF2-40B4-BE49-F238E27FC236}">
                  <a16:creationId xmlns:a16="http://schemas.microsoft.com/office/drawing/2014/main" id="{8779E07F-286D-4308-93C4-3CCC779CC3E8}"/>
                </a:ext>
              </a:extLst>
            </p:cNvPr>
            <p:cNvSpPr txBox="1"/>
            <p:nvPr/>
          </p:nvSpPr>
          <p:spPr>
            <a:xfrm>
              <a:off x="1960741" y="720745"/>
              <a:ext cx="140144" cy="222004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0360" tIns="30360" rIns="30360" bIns="30360">
              <a:normAutofit/>
            </a:bodyPr>
            <a:lstStyle>
              <a:lvl1pPr algn="l">
                <a:defRPr sz="1200" b="0">
                  <a:solidFill>
                    <a:srgbClr val="000000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</a:lstStyle>
            <a:p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sz="800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2BFECC-AD5B-4766-8BBE-7DF755106F57}"/>
              </a:ext>
            </a:extLst>
          </p:cNvPr>
          <p:cNvGrpSpPr/>
          <p:nvPr/>
        </p:nvGrpSpPr>
        <p:grpSpPr>
          <a:xfrm>
            <a:off x="6848539" y="5426577"/>
            <a:ext cx="204859" cy="226921"/>
            <a:chOff x="1918857" y="715828"/>
            <a:chExt cx="204859" cy="226921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3D48A2E-467F-47B7-8416-8FEBC2A8EEE3}"/>
                </a:ext>
              </a:extLst>
            </p:cNvPr>
            <p:cNvSpPr/>
            <p:nvPr/>
          </p:nvSpPr>
          <p:spPr>
            <a:xfrm>
              <a:off x="1918857" y="715828"/>
              <a:ext cx="204859" cy="204859"/>
            </a:xfrm>
            <a:prstGeom prst="ellipse">
              <a:avLst/>
            </a:prstGeom>
            <a:solidFill>
              <a:schemeClr val="tx1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0360" tIns="30360" rIns="30360" bIns="30360" numCol="1" spcCol="38100" rtlCol="0" anchor="ctr">
              <a:spAutoFit/>
            </a:bodyPr>
            <a:lstStyle/>
            <a:p>
              <a:pPr marL="0" marR="0" indent="0" algn="ctr" defTabSz="602456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49" name="628 Vienna Rhine">
              <a:extLst>
                <a:ext uri="{FF2B5EF4-FFF2-40B4-BE49-F238E27FC236}">
                  <a16:creationId xmlns:a16="http://schemas.microsoft.com/office/drawing/2014/main" id="{F0C08831-93C4-4D0A-B9E7-E918F8620A6D}"/>
                </a:ext>
              </a:extLst>
            </p:cNvPr>
            <p:cNvSpPr txBox="1"/>
            <p:nvPr/>
          </p:nvSpPr>
          <p:spPr>
            <a:xfrm>
              <a:off x="1960741" y="720745"/>
              <a:ext cx="140144" cy="222004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0360" tIns="30360" rIns="30360" bIns="30360">
              <a:normAutofit/>
            </a:bodyPr>
            <a:lstStyle>
              <a:lvl1pPr algn="l">
                <a:defRPr sz="1200" b="0">
                  <a:solidFill>
                    <a:srgbClr val="000000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</a:lstStyle>
            <a:p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endParaRPr sz="800" dirty="0"/>
            </a:p>
          </p:txBody>
        </p:sp>
      </p:grpSp>
      <p:pic>
        <p:nvPicPr>
          <p:cNvPr id="15" name="Vienna.png">
            <a:extLst>
              <a:ext uri="{FF2B5EF4-FFF2-40B4-BE49-F238E27FC236}">
                <a16:creationId xmlns:a16="http://schemas.microsoft.com/office/drawing/2014/main" id="{85B7CF28-64F2-46E7-BCDF-FCDA395EFB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785" y="5409269"/>
            <a:ext cx="412767" cy="4057801"/>
          </a:xfrm>
          <a:prstGeom prst="rect">
            <a:avLst/>
          </a:prstGeom>
          <a:ln w="3175">
            <a:miter lim="400000"/>
          </a:ln>
          <a:effectLst>
            <a:outerShdw blurRad="215900" dist="240790" dir="3471103" rotWithShape="0">
              <a:srgbClr val="000000">
                <a:alpha val="16268"/>
              </a:srgb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A71D7DE-20E1-4BD4-8A0D-E448445AB0ED}"/>
              </a:ext>
            </a:extLst>
          </p:cNvPr>
          <p:cNvGrpSpPr/>
          <p:nvPr/>
        </p:nvGrpSpPr>
        <p:grpSpPr>
          <a:xfrm>
            <a:off x="3512971" y="8564116"/>
            <a:ext cx="862684" cy="150736"/>
            <a:chOff x="3512971" y="8564116"/>
            <a:chExt cx="862684" cy="150736"/>
          </a:xfrm>
        </p:grpSpPr>
        <p:sp>
          <p:nvSpPr>
            <p:cNvPr id="68" name="Circle">
              <a:extLst>
                <a:ext uri="{FF2B5EF4-FFF2-40B4-BE49-F238E27FC236}">
                  <a16:creationId xmlns:a16="http://schemas.microsoft.com/office/drawing/2014/main" id="{A45605BF-7C6F-4E5F-8E26-99DBD2F24D5A}"/>
                </a:ext>
              </a:extLst>
            </p:cNvPr>
            <p:cNvSpPr/>
            <p:nvPr/>
          </p:nvSpPr>
          <p:spPr>
            <a:xfrm>
              <a:off x="3512971" y="8564116"/>
              <a:ext cx="157563" cy="150736"/>
            </a:xfrm>
            <a:prstGeom prst="ellipse">
              <a:avLst/>
            </a:prstGeom>
            <a:solidFill>
              <a:schemeClr val="bg1"/>
            </a:solidFill>
            <a:ln w="3175">
              <a:miter lim="400000"/>
            </a:ln>
          </p:spPr>
          <p:txBody>
            <a:bodyPr lIns="30360" tIns="30360" rIns="30360" bIns="30360" anchor="ctr"/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14A56BF-6967-4D29-98A0-5708E2294E30}"/>
                </a:ext>
              </a:extLst>
            </p:cNvPr>
            <p:cNvGrpSpPr/>
            <p:nvPr/>
          </p:nvGrpSpPr>
          <p:grpSpPr>
            <a:xfrm>
              <a:off x="3687640" y="8564116"/>
              <a:ext cx="688015" cy="150736"/>
              <a:chOff x="3687640" y="8564116"/>
              <a:chExt cx="688015" cy="150736"/>
            </a:xfrm>
          </p:grpSpPr>
          <p:sp>
            <p:nvSpPr>
              <p:cNvPr id="69" name="Circle">
                <a:extLst>
                  <a:ext uri="{FF2B5EF4-FFF2-40B4-BE49-F238E27FC236}">
                    <a16:creationId xmlns:a16="http://schemas.microsoft.com/office/drawing/2014/main" id="{AF9F0A19-E25D-41EC-962C-0980E89C54D4}"/>
                  </a:ext>
                </a:extLst>
              </p:cNvPr>
              <p:cNvSpPr/>
              <p:nvPr/>
            </p:nvSpPr>
            <p:spPr>
              <a:xfrm>
                <a:off x="3687640" y="8564116"/>
                <a:ext cx="157563" cy="150736"/>
              </a:xfrm>
              <a:prstGeom prst="ellipse">
                <a:avLst/>
              </a:prstGeom>
              <a:solidFill>
                <a:srgbClr val="AA2934"/>
              </a:solidFill>
              <a:ln w="3175">
                <a:miter lim="400000"/>
              </a:ln>
            </p:spPr>
            <p:txBody>
              <a:bodyPr lIns="30360" tIns="30360" rIns="30360" bIns="30360" anchor="ctr"/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70" name="Circle">
                <a:extLst>
                  <a:ext uri="{FF2B5EF4-FFF2-40B4-BE49-F238E27FC236}">
                    <a16:creationId xmlns:a16="http://schemas.microsoft.com/office/drawing/2014/main" id="{25EBCD72-CDE3-4E5E-891C-5EB80FE3C27A}"/>
                  </a:ext>
                </a:extLst>
              </p:cNvPr>
              <p:cNvSpPr/>
              <p:nvPr/>
            </p:nvSpPr>
            <p:spPr>
              <a:xfrm>
                <a:off x="3862309" y="8564116"/>
                <a:ext cx="157563" cy="150736"/>
              </a:xfrm>
              <a:prstGeom prst="ellipse">
                <a:avLst/>
              </a:prstGeom>
              <a:solidFill>
                <a:srgbClr val="203D7C"/>
              </a:solidFill>
              <a:ln w="3175">
                <a:miter lim="400000"/>
              </a:ln>
            </p:spPr>
            <p:txBody>
              <a:bodyPr lIns="30360" tIns="30360" rIns="30360" bIns="30360" anchor="ctr"/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50" name="Circle">
                <a:extLst>
                  <a:ext uri="{FF2B5EF4-FFF2-40B4-BE49-F238E27FC236}">
                    <a16:creationId xmlns:a16="http://schemas.microsoft.com/office/drawing/2014/main" id="{33E1849D-A3B9-4DF2-B3F1-F0358986306B}"/>
                  </a:ext>
                </a:extLst>
              </p:cNvPr>
              <p:cNvSpPr/>
              <p:nvPr/>
            </p:nvSpPr>
            <p:spPr>
              <a:xfrm>
                <a:off x="4043891" y="8564116"/>
                <a:ext cx="157563" cy="150736"/>
              </a:xfrm>
              <a:prstGeom prst="ellipse">
                <a:avLst/>
              </a:prstGeom>
              <a:solidFill>
                <a:srgbClr val="756761"/>
              </a:solidFill>
              <a:ln w="3175">
                <a:miter lim="400000"/>
              </a:ln>
            </p:spPr>
            <p:txBody>
              <a:bodyPr lIns="30360" tIns="30360" rIns="30360" bIns="30360" anchor="ctr"/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51" name="Circle">
                <a:extLst>
                  <a:ext uri="{FF2B5EF4-FFF2-40B4-BE49-F238E27FC236}">
                    <a16:creationId xmlns:a16="http://schemas.microsoft.com/office/drawing/2014/main" id="{1439E4F9-8716-4066-AA91-33B99392FEF8}"/>
                  </a:ext>
                </a:extLst>
              </p:cNvPr>
              <p:cNvSpPr/>
              <p:nvPr/>
            </p:nvSpPr>
            <p:spPr>
              <a:xfrm>
                <a:off x="4218092" y="8564116"/>
                <a:ext cx="157563" cy="150736"/>
              </a:xfrm>
              <a:prstGeom prst="ellipse">
                <a:avLst/>
              </a:prstGeom>
              <a:solidFill>
                <a:srgbClr val="245736"/>
              </a:solidFill>
              <a:ln w="3175">
                <a:miter lim="400000"/>
              </a:ln>
            </p:spPr>
            <p:txBody>
              <a:bodyPr lIns="30360" tIns="30360" rIns="30360" bIns="30360" anchor="ctr"/>
              <a:lstStyle/>
              <a:p>
                <a:pPr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dirty="0"/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D9289D4-9AF0-460A-BB8C-0523C76A42C3}"/>
              </a:ext>
            </a:extLst>
          </p:cNvPr>
          <p:cNvGrpSpPr/>
          <p:nvPr/>
        </p:nvGrpSpPr>
        <p:grpSpPr>
          <a:xfrm>
            <a:off x="787215" y="5231359"/>
            <a:ext cx="750748" cy="578598"/>
            <a:chOff x="5109069" y="3688095"/>
            <a:chExt cx="750748" cy="578598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F32546D-521D-4136-AD9C-CB3381A4D05A}"/>
                </a:ext>
              </a:extLst>
            </p:cNvPr>
            <p:cNvSpPr/>
            <p:nvPr/>
          </p:nvSpPr>
          <p:spPr>
            <a:xfrm>
              <a:off x="5109069" y="3688095"/>
              <a:ext cx="750748" cy="578598"/>
            </a:xfrm>
            <a:prstGeom prst="rect">
              <a:avLst/>
            </a:prstGeom>
            <a:solidFill>
              <a:srgbClr val="4C82C2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0360" tIns="30360" rIns="30360" bIns="30360" numCol="1" spcCol="38100" rtlCol="0" anchor="ctr">
              <a:spAutoFit/>
            </a:bodyPr>
            <a:lstStyle/>
            <a:p>
              <a:pPr marL="0" marR="0" indent="0" algn="ctr" defTabSz="602456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27415185-182F-45CA-98C4-C76591F87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51" y="3793202"/>
              <a:ext cx="368384" cy="36838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0360" tIns="30360" rIns="30360" bIns="30360" numCol="1" spcCol="38100" rtlCol="0" anchor="ctr">
        <a:spAutoFit/>
      </a:bodyPr>
      <a:lstStyle>
        <a:defPPr marL="0" marR="0" indent="0" algn="ctr" defTabSz="6024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0360" tIns="30360" rIns="30360" bIns="30360" numCol="1" spcCol="38100" rtlCol="0" anchor="ctr">
        <a:spAutoFit/>
      </a:bodyPr>
      <a:lstStyle>
        <a:defPPr marL="0" marR="0" indent="0" algn="ctr" defTabSz="6024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0360" tIns="30360" rIns="30360" bIns="30360" numCol="1" spcCol="38100" rtlCol="0" anchor="ctr">
        <a:spAutoFit/>
      </a:bodyPr>
      <a:lstStyle>
        <a:defPPr marL="0" marR="0" indent="0" algn="ctr" defTabSz="6024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0360" tIns="30360" rIns="30360" bIns="30360" numCol="1" spcCol="38100" rtlCol="0" anchor="ctr">
        <a:spAutoFit/>
      </a:bodyPr>
      <a:lstStyle>
        <a:defPPr marL="0" marR="0" indent="0" algn="ctr" defTabSz="6024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15578</TotalTime>
  <Words>135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Avenir Next Medium</vt:lpstr>
      <vt:lpstr>Calibri</vt:lpstr>
      <vt:lpstr>Calibri Light</vt:lpstr>
      <vt:lpstr>Helvetica Neue</vt:lpstr>
      <vt:lpstr>Helvetica Neue Light</vt:lpstr>
      <vt:lpstr>Helvetica Neue Medium</vt:lpstr>
      <vt:lpstr>Black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24hr_Metal_Pens_2019</dc:title>
  <dc:creator>Thomas Spirito</dc:creator>
  <cp:lastModifiedBy>Lee Cullen</cp:lastModifiedBy>
  <cp:revision>207</cp:revision>
  <cp:lastPrinted>2019-08-29T20:37:06Z</cp:lastPrinted>
  <dcterms:modified xsi:type="dcterms:W3CDTF">2020-01-10T15:42:18Z</dcterms:modified>
</cp:coreProperties>
</file>