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A"/>
    <a:srgbClr val="C32032"/>
    <a:srgbClr val="FFDB00"/>
    <a:srgbClr val="007367"/>
    <a:srgbClr val="85276B"/>
    <a:srgbClr val="1A468D"/>
    <a:srgbClr val="53534A"/>
    <a:srgbClr val="62A744"/>
    <a:srgbClr val="A8A9AA"/>
    <a:srgbClr val="AC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1" autoAdjust="0"/>
  </p:normalViewPr>
  <p:slideViewPr>
    <p:cSldViewPr snapToGrid="0">
      <p:cViewPr varScale="1">
        <p:scale>
          <a:sx n="74" d="100"/>
          <a:sy n="74" d="100"/>
        </p:scale>
        <p:origin x="29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59000" y="696913"/>
            <a:ext cx="26924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759023" y="5917257"/>
            <a:ext cx="6254354" cy="4204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i="1">
                <a:solidFill>
                  <a:srgbClr val="FFFFFF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759023" y="4587380"/>
            <a:ext cx="6254354" cy="568898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2114550"/>
            <a:ext cx="7772400" cy="582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967754" y="2516832"/>
            <a:ext cx="5831940" cy="35294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59023" y="6129783"/>
            <a:ext cx="6254354" cy="8501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59023" y="6987480"/>
            <a:ext cx="6254354" cy="6755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59023" y="4042469"/>
            <a:ext cx="6254354" cy="19734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015234" y="2496404"/>
            <a:ext cx="3187899" cy="4910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69267" y="2494061"/>
            <a:ext cx="3187900" cy="238333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4938117"/>
            <a:ext cx="3187900" cy="245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3662957"/>
            <a:ext cx="6633866" cy="3757167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4015233" y="3662957"/>
            <a:ext cx="3187900" cy="37571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3662957"/>
            <a:ext cx="3187900" cy="3757167"/>
          </a:xfrm>
          <a:prstGeom prst="rect">
            <a:avLst/>
          </a:prstGeom>
        </p:spPr>
        <p:txBody>
          <a:bodyPr anchor="ctr"/>
          <a:lstStyle>
            <a:lvl1pPr marL="3429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1pPr>
            <a:lvl2pPr marL="6858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2pPr>
            <a:lvl3pPr marL="10287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3pPr>
            <a:lvl4pPr marL="13716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4pPr>
            <a:lvl5pPr marL="17145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2873573"/>
            <a:ext cx="6633866" cy="4311254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022824" y="508233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022824" y="249406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569267" y="2494061"/>
            <a:ext cx="3187900" cy="49184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59023" y="3093690"/>
            <a:ext cx="6254354" cy="19734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59023" y="5120282"/>
            <a:ext cx="6254354" cy="6755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34485" y="7670601"/>
            <a:ext cx="299382" cy="283429"/>
          </a:xfrm>
          <a:prstGeom prst="rect">
            <a:avLst/>
          </a:prstGeom>
          <a:ln w="3175">
            <a:miter lim="400000"/>
          </a:ln>
        </p:spPr>
        <p:txBody>
          <a:bodyPr wrap="none" lIns="30360" tIns="30360" rIns="30360" bIns="3036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853DD-1335-4C72-B124-537A92234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8" b="14086"/>
          <a:stretch/>
        </p:blipFill>
        <p:spPr>
          <a:xfrm>
            <a:off x="0" y="867"/>
            <a:ext cx="7791258" cy="5523441"/>
          </a:xfrm>
          <a:prstGeom prst="rect">
            <a:avLst/>
          </a:prstGeom>
        </p:spPr>
      </p:pic>
      <p:sp>
        <p:nvSpPr>
          <p:cNvPr id="120" name="Vienna Collection"/>
          <p:cNvSpPr txBox="1">
            <a:spLocks noGrp="1"/>
          </p:cNvSpPr>
          <p:nvPr>
            <p:ph type="ctrTitle"/>
          </p:nvPr>
        </p:nvSpPr>
        <p:spPr>
          <a:xfrm>
            <a:off x="741931" y="5787456"/>
            <a:ext cx="3766569" cy="5769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latin typeface="Adam"/>
                <a:ea typeface="Adam"/>
                <a:cs typeface="Adam"/>
                <a:sym typeface="Adam"/>
              </a:defRPr>
            </a:lvl1pPr>
          </a:lstStyle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Top 5 Plastic Pens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Executive metal pen with classic push action retractable.…"/>
          <p:cNvSpPr txBox="1">
            <a:spLocks noGrp="1"/>
          </p:cNvSpPr>
          <p:nvPr>
            <p:ph type="subTitle" sz="quarter" idx="1"/>
          </p:nvPr>
        </p:nvSpPr>
        <p:spPr>
          <a:xfrm>
            <a:off x="767331" y="6247186"/>
            <a:ext cx="3619137" cy="269787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We know and love them, we think you will too.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2" name="ASI 61966  SAGE 50033. UPIC HUBPEN PPAI 110772    |    781.535.5500   |    www.hubpen.com">
            <a:extLst>
              <a:ext uri="{FF2B5EF4-FFF2-40B4-BE49-F238E27FC236}">
                <a16:creationId xmlns:a16="http://schemas.microsoft.com/office/drawing/2014/main" id="{5AF58D72-892F-463B-A05C-4E6AC2DA1840}"/>
              </a:ext>
            </a:extLst>
          </p:cNvPr>
          <p:cNvSpPr txBox="1"/>
          <p:nvPr/>
        </p:nvSpPr>
        <p:spPr>
          <a:xfrm>
            <a:off x="1635323" y="9307691"/>
            <a:ext cx="3804778" cy="188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800" b="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ASI 61966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SAGE 50033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UPIC HUBPEN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PPAI 110772    |    781.535.5500   |    hubpen.com</a:t>
            </a:r>
          </a:p>
        </p:txBody>
      </p:sp>
      <p:sp>
        <p:nvSpPr>
          <p:cNvPr id="173" name="Line">
            <a:extLst>
              <a:ext uri="{FF2B5EF4-FFF2-40B4-BE49-F238E27FC236}">
                <a16:creationId xmlns:a16="http://schemas.microsoft.com/office/drawing/2014/main" id="{FABE5032-56E4-400C-A8C8-ED946B0B8AF9}"/>
              </a:ext>
            </a:extLst>
          </p:cNvPr>
          <p:cNvSpPr/>
          <p:nvPr/>
        </p:nvSpPr>
        <p:spPr>
          <a:xfrm>
            <a:off x="1651695" y="9527727"/>
            <a:ext cx="5361682" cy="13828"/>
          </a:xfrm>
          <a:prstGeom prst="line">
            <a:avLst/>
          </a:prstGeom>
          <a:ln w="12700">
            <a:solidFill>
              <a:srgbClr val="53585F">
                <a:alpha val="35080"/>
              </a:srgbClr>
            </a:solidFill>
            <a:miter lim="400000"/>
          </a:ln>
        </p:spPr>
        <p:txBody>
          <a:bodyPr lIns="30360" tIns="30360" rIns="30360" bIns="3036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Good through xx/xx/xx. Setup charge $15(G). FREE 24hr Rush Service available. 2 Color and Full Color: Available on select styles only, additional charges apply. Standard production is five business days. FOB MA. All pricing in USD. Complete product information available.">
            <a:extLst>
              <a:ext uri="{FF2B5EF4-FFF2-40B4-BE49-F238E27FC236}">
                <a16:creationId xmlns:a16="http://schemas.microsoft.com/office/drawing/2014/main" id="{11BA60E9-4E26-470D-9796-EA1183653D23}"/>
              </a:ext>
            </a:extLst>
          </p:cNvPr>
          <p:cNvSpPr txBox="1"/>
          <p:nvPr/>
        </p:nvSpPr>
        <p:spPr>
          <a:xfrm>
            <a:off x="1635324" y="9573400"/>
            <a:ext cx="4384476" cy="3791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600" b="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Good through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31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Setup charge $15 (G), FREE 24 Hour Rush Service available. 2 color and full color: Available on select styles only, additional charges apply. Standard production is five business days. FOB MA. All pricing in USD and subject to change. Complete product information available.</a:t>
            </a:r>
          </a:p>
        </p:txBody>
      </p:sp>
      <p:pic>
        <p:nvPicPr>
          <p:cNvPr id="175" name="Hub_logo.png">
            <a:extLst>
              <a:ext uri="{FF2B5EF4-FFF2-40B4-BE49-F238E27FC236}">
                <a16:creationId xmlns:a16="http://schemas.microsoft.com/office/drawing/2014/main" id="{B78BE31E-0792-4218-B6AD-5992836DC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1" y="9347938"/>
            <a:ext cx="798756" cy="450924"/>
          </a:xfrm>
          <a:prstGeom prst="rect">
            <a:avLst/>
          </a:prstGeom>
          <a:ln w="3175">
            <a:miter lim="400000"/>
          </a:ln>
        </p:spPr>
      </p:pic>
      <p:pic>
        <p:nvPicPr>
          <p:cNvPr id="114" name="Vienna.png">
            <a:extLst>
              <a:ext uri="{FF2B5EF4-FFF2-40B4-BE49-F238E27FC236}">
                <a16:creationId xmlns:a16="http://schemas.microsoft.com/office/drawing/2014/main" id="{CD6FD0B9-B044-4040-BF8E-F9B9C6821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67" y="5035550"/>
            <a:ext cx="443611" cy="4189760"/>
          </a:xfrm>
          <a:prstGeom prst="rect">
            <a:avLst/>
          </a:prstGeom>
          <a:ln w="3175">
            <a:miter lim="400000"/>
          </a:ln>
          <a:effectLst>
            <a:outerShdw blurRad="215900" dist="240790" dir="3471103" rotWithShape="0">
              <a:srgbClr val="000000">
                <a:alpha val="16268"/>
              </a:srgbClr>
            </a:outerShdw>
          </a:effectLst>
        </p:spPr>
      </p:pic>
      <p:pic>
        <p:nvPicPr>
          <p:cNvPr id="56" name="Vienna.png">
            <a:extLst>
              <a:ext uri="{FF2B5EF4-FFF2-40B4-BE49-F238E27FC236}">
                <a16:creationId xmlns:a16="http://schemas.microsoft.com/office/drawing/2014/main" id="{12CFD9EA-9A02-4059-838A-E4A0B222B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65" y="5239614"/>
            <a:ext cx="443611" cy="4205001"/>
          </a:xfrm>
          <a:prstGeom prst="rect">
            <a:avLst/>
          </a:prstGeom>
          <a:ln w="3175">
            <a:miter lim="400000"/>
          </a:ln>
          <a:effectLst>
            <a:outerShdw blurRad="215900" dist="240790" dir="3471103" rotWithShape="0">
              <a:srgbClr val="000000">
                <a:alpha val="16268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F34340A-5EFD-4D8B-81CE-C3BCB43255DF}"/>
              </a:ext>
            </a:extLst>
          </p:cNvPr>
          <p:cNvGrpSpPr/>
          <p:nvPr/>
        </p:nvGrpSpPr>
        <p:grpSpPr>
          <a:xfrm>
            <a:off x="1918857" y="715828"/>
            <a:ext cx="204859" cy="226921"/>
            <a:chOff x="1918857" y="715828"/>
            <a:chExt cx="204859" cy="226921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581F432-CDF1-4BF6-B449-0BBB397F8D1B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3" name="628 Vienna Rhine">
              <a:extLst>
                <a:ext uri="{FF2B5EF4-FFF2-40B4-BE49-F238E27FC236}">
                  <a16:creationId xmlns:a16="http://schemas.microsoft.com/office/drawing/2014/main" id="{3A408306-5880-42B9-82F8-073DF9A66116}"/>
                </a:ext>
              </a:extLst>
            </p:cNvPr>
            <p:cNvSpPr txBox="1"/>
            <p:nvPr/>
          </p:nvSpPr>
          <p:spPr>
            <a:xfrm>
              <a:off x="1960741" y="720745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sz="800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DD58E42-4E3C-4085-9C67-41B0498B0828}"/>
              </a:ext>
            </a:extLst>
          </p:cNvPr>
          <p:cNvGrpSpPr/>
          <p:nvPr/>
        </p:nvGrpSpPr>
        <p:grpSpPr>
          <a:xfrm>
            <a:off x="2785719" y="709559"/>
            <a:ext cx="204859" cy="231684"/>
            <a:chOff x="1918857" y="715828"/>
            <a:chExt cx="204859" cy="231684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E211E5F4-DA7C-4C4A-B91D-0B7E13B8A88A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6" name="628 Vienna Rhine">
              <a:extLst>
                <a:ext uri="{FF2B5EF4-FFF2-40B4-BE49-F238E27FC236}">
                  <a16:creationId xmlns:a16="http://schemas.microsoft.com/office/drawing/2014/main" id="{4E48F6E3-CFB5-46CB-9AE0-46916412A626}"/>
                </a:ext>
              </a:extLst>
            </p:cNvPr>
            <p:cNvSpPr txBox="1"/>
            <p:nvPr/>
          </p:nvSpPr>
          <p:spPr>
            <a:xfrm>
              <a:off x="1960741" y="725508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sz="800" dirty="0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E2DC309-2F13-4020-BBF6-5C48152E8D71}"/>
              </a:ext>
            </a:extLst>
          </p:cNvPr>
          <p:cNvGrpSpPr/>
          <p:nvPr/>
        </p:nvGrpSpPr>
        <p:grpSpPr>
          <a:xfrm>
            <a:off x="3557987" y="714399"/>
            <a:ext cx="204859" cy="231684"/>
            <a:chOff x="1918857" y="715828"/>
            <a:chExt cx="204859" cy="231684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C83A22C8-1061-436E-9D41-BCDA6CBBE23A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3" name="628 Vienna Rhine">
              <a:extLst>
                <a:ext uri="{FF2B5EF4-FFF2-40B4-BE49-F238E27FC236}">
                  <a16:creationId xmlns:a16="http://schemas.microsoft.com/office/drawing/2014/main" id="{6C0974CD-A40C-4D23-A7D3-1FC6B13B7510}"/>
                </a:ext>
              </a:extLst>
            </p:cNvPr>
            <p:cNvSpPr txBox="1"/>
            <p:nvPr/>
          </p:nvSpPr>
          <p:spPr>
            <a:xfrm>
              <a:off x="1960741" y="725508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sz="8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6527741-CEB1-4CD4-86DD-FE316859221A}"/>
              </a:ext>
            </a:extLst>
          </p:cNvPr>
          <p:cNvGrpSpPr/>
          <p:nvPr/>
        </p:nvGrpSpPr>
        <p:grpSpPr>
          <a:xfrm>
            <a:off x="4426296" y="714399"/>
            <a:ext cx="204859" cy="231684"/>
            <a:chOff x="1918857" y="715828"/>
            <a:chExt cx="204859" cy="231684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521BFE69-CF9D-4D1F-B295-DE125296FC57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6" name="628 Vienna Rhine">
              <a:extLst>
                <a:ext uri="{FF2B5EF4-FFF2-40B4-BE49-F238E27FC236}">
                  <a16:creationId xmlns:a16="http://schemas.microsoft.com/office/drawing/2014/main" id="{6B99ACAB-4CD0-4831-B5B5-58D918B6BCCF}"/>
                </a:ext>
              </a:extLst>
            </p:cNvPr>
            <p:cNvSpPr txBox="1"/>
            <p:nvPr/>
          </p:nvSpPr>
          <p:spPr>
            <a:xfrm>
              <a:off x="1960741" y="725508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sz="800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CC7E6DD-E7A1-46AD-A48E-9684463918DF}"/>
              </a:ext>
            </a:extLst>
          </p:cNvPr>
          <p:cNvGrpSpPr/>
          <p:nvPr/>
        </p:nvGrpSpPr>
        <p:grpSpPr>
          <a:xfrm>
            <a:off x="5291213" y="714399"/>
            <a:ext cx="204859" cy="231684"/>
            <a:chOff x="1918857" y="715828"/>
            <a:chExt cx="204859" cy="231684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D46C152-C71F-4523-97A2-39C94F4E75CA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83" name="628 Vienna Rhine">
              <a:extLst>
                <a:ext uri="{FF2B5EF4-FFF2-40B4-BE49-F238E27FC236}">
                  <a16:creationId xmlns:a16="http://schemas.microsoft.com/office/drawing/2014/main" id="{100C7285-CEA0-4410-AFCA-1589072F21A9}"/>
                </a:ext>
              </a:extLst>
            </p:cNvPr>
            <p:cNvSpPr txBox="1"/>
            <p:nvPr/>
          </p:nvSpPr>
          <p:spPr>
            <a:xfrm>
              <a:off x="1960741" y="725508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sz="800" dirty="0"/>
            </a:p>
          </p:txBody>
        </p:sp>
      </p:grp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8A07479-293C-4EE1-8E2A-00AAF93245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68" y="5815716"/>
            <a:ext cx="533332" cy="53333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555F1996-B994-492D-9B7F-53A12767C312}"/>
              </a:ext>
            </a:extLst>
          </p:cNvPr>
          <p:cNvGrpSpPr/>
          <p:nvPr/>
        </p:nvGrpSpPr>
        <p:grpSpPr>
          <a:xfrm>
            <a:off x="767331" y="6646952"/>
            <a:ext cx="2561366" cy="453372"/>
            <a:chOff x="773681" y="6692825"/>
            <a:chExt cx="2561366" cy="453372"/>
          </a:xfrm>
        </p:grpSpPr>
        <p:sp>
          <p:nvSpPr>
            <p:cNvPr id="78" name="628 Vienna Rhine">
              <a:extLst>
                <a:ext uri="{FF2B5EF4-FFF2-40B4-BE49-F238E27FC236}">
                  <a16:creationId xmlns:a16="http://schemas.microsoft.com/office/drawing/2014/main" id="{9218D850-7247-43D0-9ADB-A80DA4FFD5BC}"/>
                </a:ext>
              </a:extLst>
            </p:cNvPr>
            <p:cNvSpPr txBox="1"/>
            <p:nvPr/>
          </p:nvSpPr>
          <p:spPr>
            <a:xfrm>
              <a:off x="773681" y="6692825"/>
              <a:ext cx="2561366" cy="24757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A. 331 </a:t>
              </a:r>
              <a:r>
                <a:rPr lang="en-US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Javalina</a:t>
              </a:r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®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Metallic Stylus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FACF7A9-C1F0-4899-AD9D-7D8FD322A66D}"/>
                </a:ext>
              </a:extLst>
            </p:cNvPr>
            <p:cNvGrpSpPr/>
            <p:nvPr/>
          </p:nvGrpSpPr>
          <p:grpSpPr>
            <a:xfrm>
              <a:off x="789359" y="6946423"/>
              <a:ext cx="1093963" cy="199774"/>
              <a:chOff x="674808" y="7400925"/>
              <a:chExt cx="1464998" cy="267530"/>
            </a:xfrm>
          </p:grpSpPr>
          <p:sp>
            <p:nvSpPr>
              <p:cNvPr id="95" name="Circle">
                <a:extLst>
                  <a:ext uri="{FF2B5EF4-FFF2-40B4-BE49-F238E27FC236}">
                    <a16:creationId xmlns:a16="http://schemas.microsoft.com/office/drawing/2014/main" id="{F16C6D03-C38A-4A98-B00C-E6D91D020C4F}"/>
                  </a:ext>
                </a:extLst>
              </p:cNvPr>
              <p:cNvSpPr/>
              <p:nvPr/>
            </p:nvSpPr>
            <p:spPr>
              <a:xfrm>
                <a:off x="674808" y="7400925"/>
                <a:ext cx="267530" cy="267530"/>
              </a:xfrm>
              <a:prstGeom prst="ellipse">
                <a:avLst/>
              </a:prstGeom>
              <a:solidFill>
                <a:srgbClr val="008345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1" name="Circle">
                <a:extLst>
                  <a:ext uri="{FF2B5EF4-FFF2-40B4-BE49-F238E27FC236}">
                    <a16:creationId xmlns:a16="http://schemas.microsoft.com/office/drawing/2014/main" id="{5E0EA8FD-DE06-4199-92C3-2A77C3A0C4C9}"/>
                  </a:ext>
                </a:extLst>
              </p:cNvPr>
              <p:cNvSpPr/>
              <p:nvPr/>
            </p:nvSpPr>
            <p:spPr>
              <a:xfrm>
                <a:off x="971383" y="7400925"/>
                <a:ext cx="267530" cy="267530"/>
              </a:xfrm>
              <a:prstGeom prst="ellipse">
                <a:avLst/>
              </a:prstGeom>
              <a:solidFill>
                <a:srgbClr val="000000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02" name="Circle">
                <a:extLst>
                  <a:ext uri="{FF2B5EF4-FFF2-40B4-BE49-F238E27FC236}">
                    <a16:creationId xmlns:a16="http://schemas.microsoft.com/office/drawing/2014/main" id="{B07BDE8B-346D-4915-BB96-9559385684FD}"/>
                  </a:ext>
                </a:extLst>
              </p:cNvPr>
              <p:cNvSpPr/>
              <p:nvPr/>
            </p:nvSpPr>
            <p:spPr>
              <a:xfrm>
                <a:off x="1267958" y="7400925"/>
                <a:ext cx="267530" cy="267530"/>
              </a:xfrm>
              <a:prstGeom prst="ellipse">
                <a:avLst/>
              </a:prstGeom>
              <a:solidFill>
                <a:srgbClr val="A51E36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03" name="Circle">
                <a:extLst>
                  <a:ext uri="{FF2B5EF4-FFF2-40B4-BE49-F238E27FC236}">
                    <a16:creationId xmlns:a16="http://schemas.microsoft.com/office/drawing/2014/main" id="{AB618D7B-CC32-4F98-ACDF-6243CEAFEE3A}"/>
                  </a:ext>
                </a:extLst>
              </p:cNvPr>
              <p:cNvSpPr/>
              <p:nvPr/>
            </p:nvSpPr>
            <p:spPr>
              <a:xfrm>
                <a:off x="1564534" y="7400925"/>
                <a:ext cx="267529" cy="267530"/>
              </a:xfrm>
              <a:prstGeom prst="ellipse">
                <a:avLst/>
              </a:prstGeom>
              <a:solidFill>
                <a:srgbClr val="1A468D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05" name="Circle">
                <a:extLst>
                  <a:ext uri="{FF2B5EF4-FFF2-40B4-BE49-F238E27FC236}">
                    <a16:creationId xmlns:a16="http://schemas.microsoft.com/office/drawing/2014/main" id="{40F45A86-6B46-4D81-A00B-0219CD59FE5F}"/>
                  </a:ext>
                </a:extLst>
              </p:cNvPr>
              <p:cNvSpPr/>
              <p:nvPr/>
            </p:nvSpPr>
            <p:spPr>
              <a:xfrm>
                <a:off x="1872277" y="7400925"/>
                <a:ext cx="267529" cy="267530"/>
              </a:xfrm>
              <a:prstGeom prst="ellipse">
                <a:avLst/>
              </a:prstGeom>
              <a:solidFill>
                <a:srgbClr val="DC6026"/>
              </a:solidFill>
              <a:ln w="3175">
                <a:noFill/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537707-2E28-42D1-8DB0-7BD84B05615A}"/>
              </a:ext>
            </a:extLst>
          </p:cNvPr>
          <p:cNvGrpSpPr/>
          <p:nvPr/>
        </p:nvGrpSpPr>
        <p:grpSpPr>
          <a:xfrm>
            <a:off x="767331" y="8087295"/>
            <a:ext cx="2561366" cy="453372"/>
            <a:chOff x="773681" y="8463712"/>
            <a:chExt cx="2561366" cy="453372"/>
          </a:xfrm>
        </p:grpSpPr>
        <p:sp>
          <p:nvSpPr>
            <p:cNvPr id="107" name="628 Vienna Rhine">
              <a:extLst>
                <a:ext uri="{FF2B5EF4-FFF2-40B4-BE49-F238E27FC236}">
                  <a16:creationId xmlns:a16="http://schemas.microsoft.com/office/drawing/2014/main" id="{BE4F6054-E357-4D3B-AF32-40FA487AB3E5}"/>
                </a:ext>
              </a:extLst>
            </p:cNvPr>
            <p:cNvSpPr txBox="1"/>
            <p:nvPr/>
          </p:nvSpPr>
          <p:spPr>
            <a:xfrm>
              <a:off x="773681" y="8463712"/>
              <a:ext cx="2561366" cy="24757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C. 588 </a:t>
              </a:r>
              <a:r>
                <a:rPr lang="en-US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MaxGlide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Click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 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Tropical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242BC29-E265-496A-AC1F-30058483447B}"/>
                </a:ext>
              </a:extLst>
            </p:cNvPr>
            <p:cNvGrpSpPr/>
            <p:nvPr/>
          </p:nvGrpSpPr>
          <p:grpSpPr>
            <a:xfrm>
              <a:off x="789359" y="8717310"/>
              <a:ext cx="1093963" cy="199774"/>
              <a:chOff x="674808" y="7400925"/>
              <a:chExt cx="1464998" cy="267530"/>
            </a:xfrm>
          </p:grpSpPr>
          <p:sp>
            <p:nvSpPr>
              <p:cNvPr id="109" name="Circle">
                <a:extLst>
                  <a:ext uri="{FF2B5EF4-FFF2-40B4-BE49-F238E27FC236}">
                    <a16:creationId xmlns:a16="http://schemas.microsoft.com/office/drawing/2014/main" id="{7328F10A-DD6F-4436-92AA-97EFCA39D564}"/>
                  </a:ext>
                </a:extLst>
              </p:cNvPr>
              <p:cNvSpPr/>
              <p:nvPr/>
            </p:nvSpPr>
            <p:spPr>
              <a:xfrm>
                <a:off x="674808" y="7400925"/>
                <a:ext cx="267530" cy="267530"/>
              </a:xfrm>
              <a:prstGeom prst="ellipse">
                <a:avLst/>
              </a:prstGeom>
              <a:solidFill>
                <a:srgbClr val="FF5100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10" name="Circle">
                <a:extLst>
                  <a:ext uri="{FF2B5EF4-FFF2-40B4-BE49-F238E27FC236}">
                    <a16:creationId xmlns:a16="http://schemas.microsoft.com/office/drawing/2014/main" id="{0B7C25B8-209F-460A-BB5B-E4D8823F7F31}"/>
                  </a:ext>
                </a:extLst>
              </p:cNvPr>
              <p:cNvSpPr/>
              <p:nvPr/>
            </p:nvSpPr>
            <p:spPr>
              <a:xfrm>
                <a:off x="971383" y="7400925"/>
                <a:ext cx="267530" cy="267530"/>
              </a:xfrm>
              <a:prstGeom prst="ellipse">
                <a:avLst/>
              </a:prstGeom>
              <a:solidFill>
                <a:srgbClr val="FFC530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11" name="Circle">
                <a:extLst>
                  <a:ext uri="{FF2B5EF4-FFF2-40B4-BE49-F238E27FC236}">
                    <a16:creationId xmlns:a16="http://schemas.microsoft.com/office/drawing/2014/main" id="{8AC94391-6616-4D83-8B90-462600C00518}"/>
                  </a:ext>
                </a:extLst>
              </p:cNvPr>
              <p:cNvSpPr/>
              <p:nvPr/>
            </p:nvSpPr>
            <p:spPr>
              <a:xfrm>
                <a:off x="1267958" y="7400925"/>
                <a:ext cx="267530" cy="267530"/>
              </a:xfrm>
              <a:prstGeom prst="ellipse">
                <a:avLst/>
              </a:prstGeom>
              <a:solidFill>
                <a:srgbClr val="00A6CE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12" name="Circle">
                <a:extLst>
                  <a:ext uri="{FF2B5EF4-FFF2-40B4-BE49-F238E27FC236}">
                    <a16:creationId xmlns:a16="http://schemas.microsoft.com/office/drawing/2014/main" id="{6B1F972F-2AA0-4CC0-87D8-4EFB3C65B6DE}"/>
                  </a:ext>
                </a:extLst>
              </p:cNvPr>
              <p:cNvSpPr/>
              <p:nvPr/>
            </p:nvSpPr>
            <p:spPr>
              <a:xfrm>
                <a:off x="1564534" y="7400925"/>
                <a:ext cx="267529" cy="267530"/>
              </a:xfrm>
              <a:prstGeom prst="ellipse">
                <a:avLst/>
              </a:prstGeom>
              <a:solidFill>
                <a:srgbClr val="E471AC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15" name="Circle">
                <a:extLst>
                  <a:ext uri="{FF2B5EF4-FFF2-40B4-BE49-F238E27FC236}">
                    <a16:creationId xmlns:a16="http://schemas.microsoft.com/office/drawing/2014/main" id="{6F5BCBB1-E1FE-4D0D-AE3F-B495AC3DDEC7}"/>
                  </a:ext>
                </a:extLst>
              </p:cNvPr>
              <p:cNvSpPr/>
              <p:nvPr/>
            </p:nvSpPr>
            <p:spPr>
              <a:xfrm>
                <a:off x="1872277" y="7400925"/>
                <a:ext cx="267529" cy="267530"/>
              </a:xfrm>
              <a:prstGeom prst="ellipse">
                <a:avLst/>
              </a:prstGeom>
              <a:solidFill>
                <a:srgbClr val="77BD43"/>
              </a:solidFill>
              <a:ln w="3175">
                <a:noFill/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1FB5446-7D1C-4C27-89D3-1FABF7F0619A}"/>
              </a:ext>
            </a:extLst>
          </p:cNvPr>
          <p:cNvGrpSpPr/>
          <p:nvPr/>
        </p:nvGrpSpPr>
        <p:grpSpPr>
          <a:xfrm>
            <a:off x="2976389" y="6650472"/>
            <a:ext cx="2561366" cy="696615"/>
            <a:chOff x="2934706" y="6692825"/>
            <a:chExt cx="2561366" cy="69661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C3C03F5B-B6A9-4504-BF23-93417C95E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81" t="-7509" r="31712" b="-6140"/>
            <a:stretch/>
          </p:blipFill>
          <p:spPr>
            <a:xfrm>
              <a:off x="2941436" y="7191843"/>
              <a:ext cx="213900" cy="167756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A882069-8009-4DD8-B61D-DC761640C202}"/>
                </a:ext>
              </a:extLst>
            </p:cNvPr>
            <p:cNvGrpSpPr/>
            <p:nvPr/>
          </p:nvGrpSpPr>
          <p:grpSpPr>
            <a:xfrm>
              <a:off x="2934706" y="6692825"/>
              <a:ext cx="2561366" cy="696615"/>
              <a:chOff x="2934706" y="6692825"/>
              <a:chExt cx="2561366" cy="696615"/>
            </a:xfrm>
          </p:grpSpPr>
          <p:sp>
            <p:nvSpPr>
              <p:cNvPr id="119" name="628 Vienna Rhine">
                <a:extLst>
                  <a:ext uri="{FF2B5EF4-FFF2-40B4-BE49-F238E27FC236}">
                    <a16:creationId xmlns:a16="http://schemas.microsoft.com/office/drawing/2014/main" id="{60D6CD3A-2818-4A4E-81F2-BB767FF78009}"/>
                  </a:ext>
                </a:extLst>
              </p:cNvPr>
              <p:cNvSpPr txBox="1"/>
              <p:nvPr/>
            </p:nvSpPr>
            <p:spPr>
              <a:xfrm>
                <a:off x="2934706" y="6692825"/>
                <a:ext cx="2561366" cy="247579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0360" tIns="30360" rIns="30360" bIns="30360">
                <a:normAutofit/>
              </a:bodyPr>
              <a:lstStyle>
                <a:lvl1pPr algn="l">
                  <a:defRPr sz="1200" b="0">
                    <a:solidFill>
                      <a:srgbClr val="000000"/>
                    </a:solidFill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</a:lstStyle>
              <a:p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D. 384 Mateo</a:t>
                </a:r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®</a:t>
                </a:r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Stylus</a:t>
                </a:r>
                <a: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A02CF008-05CA-4BA4-88CC-811BAF3FCDD9}"/>
                  </a:ext>
                </a:extLst>
              </p:cNvPr>
              <p:cNvGrpSpPr/>
              <p:nvPr/>
            </p:nvGrpSpPr>
            <p:grpSpPr>
              <a:xfrm>
                <a:off x="2950384" y="6946423"/>
                <a:ext cx="1093963" cy="199774"/>
                <a:chOff x="674808" y="7400925"/>
                <a:chExt cx="1464998" cy="267530"/>
              </a:xfrm>
            </p:grpSpPr>
            <p:sp>
              <p:nvSpPr>
                <p:cNvPr id="130" name="Circle">
                  <a:extLst>
                    <a:ext uri="{FF2B5EF4-FFF2-40B4-BE49-F238E27FC236}">
                      <a16:creationId xmlns:a16="http://schemas.microsoft.com/office/drawing/2014/main" id="{48ACFE58-8F7E-4D59-B9F5-A3C18EC17D50}"/>
                    </a:ext>
                  </a:extLst>
                </p:cNvPr>
                <p:cNvSpPr/>
                <p:nvPr/>
              </p:nvSpPr>
              <p:spPr>
                <a:xfrm>
                  <a:off x="674808" y="7400925"/>
                  <a:ext cx="267530" cy="267530"/>
                </a:xfrm>
                <a:prstGeom prst="ellipse">
                  <a:avLst/>
                </a:prstGeom>
                <a:solidFill>
                  <a:srgbClr val="AC1F2D"/>
                </a:solidFill>
                <a:ln w="3175">
                  <a:miter lim="400000"/>
                </a:ln>
              </p:spPr>
              <p:txBody>
                <a:bodyPr lIns="30360" tIns="30360" rIns="30360" bIns="30360" anchor="ctr"/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131" name="Circle">
                  <a:extLst>
                    <a:ext uri="{FF2B5EF4-FFF2-40B4-BE49-F238E27FC236}">
                      <a16:creationId xmlns:a16="http://schemas.microsoft.com/office/drawing/2014/main" id="{53256639-6650-4581-B8E6-B7D95922AE2C}"/>
                    </a:ext>
                  </a:extLst>
                </p:cNvPr>
                <p:cNvSpPr/>
                <p:nvPr/>
              </p:nvSpPr>
              <p:spPr>
                <a:xfrm>
                  <a:off x="971383" y="7400925"/>
                  <a:ext cx="267530" cy="267530"/>
                </a:xfrm>
                <a:prstGeom prst="ellipse">
                  <a:avLst/>
                </a:prstGeom>
                <a:solidFill>
                  <a:srgbClr val="A8A9AA"/>
                </a:solidFill>
                <a:ln w="3175">
                  <a:miter lim="400000"/>
                </a:ln>
              </p:spPr>
              <p:txBody>
                <a:bodyPr lIns="30360" tIns="30360" rIns="30360" bIns="30360" anchor="ctr"/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132" name="Circle">
                  <a:extLst>
                    <a:ext uri="{FF2B5EF4-FFF2-40B4-BE49-F238E27FC236}">
                      <a16:creationId xmlns:a16="http://schemas.microsoft.com/office/drawing/2014/main" id="{73DF0412-2DA5-48CA-BEB5-018E6ABBB40C}"/>
                    </a:ext>
                  </a:extLst>
                </p:cNvPr>
                <p:cNvSpPr/>
                <p:nvPr/>
              </p:nvSpPr>
              <p:spPr>
                <a:xfrm>
                  <a:off x="1267958" y="7400925"/>
                  <a:ext cx="267530" cy="267530"/>
                </a:xfrm>
                <a:prstGeom prst="ellipse">
                  <a:avLst/>
                </a:prstGeom>
                <a:solidFill>
                  <a:srgbClr val="62A744"/>
                </a:solidFill>
                <a:ln w="3175">
                  <a:miter lim="400000"/>
                </a:ln>
              </p:spPr>
              <p:txBody>
                <a:bodyPr lIns="30360" tIns="30360" rIns="30360" bIns="30360" anchor="ctr"/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133" name="Circle">
                  <a:extLst>
                    <a:ext uri="{FF2B5EF4-FFF2-40B4-BE49-F238E27FC236}">
                      <a16:creationId xmlns:a16="http://schemas.microsoft.com/office/drawing/2014/main" id="{0CEC68E3-F004-4E9B-A4FC-294D06F7DD0A}"/>
                    </a:ext>
                  </a:extLst>
                </p:cNvPr>
                <p:cNvSpPr/>
                <p:nvPr/>
              </p:nvSpPr>
              <p:spPr>
                <a:xfrm>
                  <a:off x="1564534" y="7400925"/>
                  <a:ext cx="267529" cy="267530"/>
                </a:xfrm>
                <a:prstGeom prst="ellipse">
                  <a:avLst/>
                </a:prstGeom>
                <a:solidFill>
                  <a:srgbClr val="53534A"/>
                </a:solidFill>
                <a:ln w="3175">
                  <a:miter lim="400000"/>
                </a:ln>
              </p:spPr>
              <p:txBody>
                <a:bodyPr lIns="30360" tIns="30360" rIns="30360" bIns="30360" anchor="ctr"/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134" name="Circle">
                  <a:extLst>
                    <a:ext uri="{FF2B5EF4-FFF2-40B4-BE49-F238E27FC236}">
                      <a16:creationId xmlns:a16="http://schemas.microsoft.com/office/drawing/2014/main" id="{48C72871-E285-4DEE-B44F-8794A66FE9DB}"/>
                    </a:ext>
                  </a:extLst>
                </p:cNvPr>
                <p:cNvSpPr/>
                <p:nvPr/>
              </p:nvSpPr>
              <p:spPr>
                <a:xfrm>
                  <a:off x="1872277" y="7400925"/>
                  <a:ext cx="267529" cy="267530"/>
                </a:xfrm>
                <a:prstGeom prst="ellipse">
                  <a:avLst/>
                </a:prstGeom>
                <a:solidFill>
                  <a:srgbClr val="1A468D"/>
                </a:solidFill>
                <a:ln w="3175">
                  <a:noFill/>
                  <a:miter lim="400000"/>
                </a:ln>
              </p:spPr>
              <p:txBody>
                <a:bodyPr lIns="30360" tIns="30360" rIns="30360" bIns="30360" anchor="ctr"/>
                <a:lstStyle/>
                <a:p>
                  <a:pPr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124" name="ASI 61966  SAGE 50033. UPIC HUBPEN PPAI 110772    |    781.535.5500   |    www.hubpen.com">
                <a:extLst>
                  <a:ext uri="{FF2B5EF4-FFF2-40B4-BE49-F238E27FC236}">
                    <a16:creationId xmlns:a16="http://schemas.microsoft.com/office/drawing/2014/main" id="{FD6CE5D9-B44E-4489-9E51-0142C6C6E0F1}"/>
                  </a:ext>
                </a:extLst>
              </p:cNvPr>
              <p:cNvSpPr txBox="1"/>
              <p:nvPr/>
            </p:nvSpPr>
            <p:spPr>
              <a:xfrm>
                <a:off x="3146430" y="7201248"/>
                <a:ext cx="416511" cy="188192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0360" tIns="30360" rIns="30360" bIns="30360">
                <a:normAutofit/>
              </a:bodyPr>
              <a:lstStyle>
                <a:lvl1pPr algn="l">
                  <a:defRPr sz="800" b="0">
                    <a:solidFill>
                      <a:srgbClr val="000000"/>
                    </a:solidFill>
                    <a:latin typeface="Avenir Next"/>
                    <a:ea typeface="Avenir Next"/>
                    <a:cs typeface="Avenir Next"/>
                    <a:sym typeface="Avenir Next"/>
                  </a:defRPr>
                </a:lvl1pPr>
              </a:lstStyle>
              <a:p>
                <a:r>
                  <a:rPr lang="en-US" sz="700" dirty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 Color</a:t>
                </a:r>
                <a:endParaRPr sz="7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0585884-6265-407C-9E5F-A0BDCAB1F380}"/>
              </a:ext>
            </a:extLst>
          </p:cNvPr>
          <p:cNvGrpSpPr/>
          <p:nvPr/>
        </p:nvGrpSpPr>
        <p:grpSpPr>
          <a:xfrm>
            <a:off x="767331" y="7246941"/>
            <a:ext cx="2561366" cy="737117"/>
            <a:chOff x="773681" y="7567629"/>
            <a:chExt cx="2561366" cy="737117"/>
          </a:xfrm>
        </p:grpSpPr>
        <p:sp>
          <p:nvSpPr>
            <p:cNvPr id="136" name="628 Vienna Rhine">
              <a:extLst>
                <a:ext uri="{FF2B5EF4-FFF2-40B4-BE49-F238E27FC236}">
                  <a16:creationId xmlns:a16="http://schemas.microsoft.com/office/drawing/2014/main" id="{4BEEA734-CE37-4741-9537-6156CA58D98B}"/>
                </a:ext>
              </a:extLst>
            </p:cNvPr>
            <p:cNvSpPr txBox="1"/>
            <p:nvPr/>
          </p:nvSpPr>
          <p:spPr>
            <a:xfrm>
              <a:off x="773681" y="7567629"/>
              <a:ext cx="2561366" cy="24757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B. 326 </a:t>
              </a:r>
              <a:r>
                <a:rPr lang="en-US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Javalina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Splash</a:t>
              </a:r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®</a:t>
              </a:r>
              <a:endParaRPr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2D2CA82-0C4E-4FD8-9456-FE3405B1715B}"/>
                </a:ext>
              </a:extLst>
            </p:cNvPr>
            <p:cNvGrpSpPr/>
            <p:nvPr/>
          </p:nvGrpSpPr>
          <p:grpSpPr>
            <a:xfrm>
              <a:off x="789359" y="7821227"/>
              <a:ext cx="1093963" cy="199774"/>
              <a:chOff x="674808" y="7400925"/>
              <a:chExt cx="1464998" cy="267530"/>
            </a:xfrm>
          </p:grpSpPr>
          <p:sp>
            <p:nvSpPr>
              <p:cNvPr id="142" name="Circle">
                <a:extLst>
                  <a:ext uri="{FF2B5EF4-FFF2-40B4-BE49-F238E27FC236}">
                    <a16:creationId xmlns:a16="http://schemas.microsoft.com/office/drawing/2014/main" id="{42CCA4D6-38AA-4D24-97DC-47B0A1F84F17}"/>
                  </a:ext>
                </a:extLst>
              </p:cNvPr>
              <p:cNvSpPr/>
              <p:nvPr/>
            </p:nvSpPr>
            <p:spPr>
              <a:xfrm>
                <a:off x="674808" y="7400925"/>
                <a:ext cx="267530" cy="267530"/>
              </a:xfrm>
              <a:prstGeom prst="ellipse">
                <a:avLst/>
              </a:prstGeom>
              <a:solidFill>
                <a:srgbClr val="E65300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43" name="Circle">
                <a:extLst>
                  <a:ext uri="{FF2B5EF4-FFF2-40B4-BE49-F238E27FC236}">
                    <a16:creationId xmlns:a16="http://schemas.microsoft.com/office/drawing/2014/main" id="{516F8656-717B-47AD-B165-3FC61EFC0D74}"/>
                  </a:ext>
                </a:extLst>
              </p:cNvPr>
              <p:cNvSpPr/>
              <p:nvPr/>
            </p:nvSpPr>
            <p:spPr>
              <a:xfrm>
                <a:off x="971383" y="7400925"/>
                <a:ext cx="267530" cy="267530"/>
              </a:xfrm>
              <a:prstGeom prst="ellipse">
                <a:avLst/>
              </a:prstGeom>
              <a:solidFill>
                <a:srgbClr val="773DBD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44" name="Circle">
                <a:extLst>
                  <a:ext uri="{FF2B5EF4-FFF2-40B4-BE49-F238E27FC236}">
                    <a16:creationId xmlns:a16="http://schemas.microsoft.com/office/drawing/2014/main" id="{37969321-C664-43B2-A64A-F89F7A9C5DCF}"/>
                  </a:ext>
                </a:extLst>
              </p:cNvPr>
              <p:cNvSpPr/>
              <p:nvPr/>
            </p:nvSpPr>
            <p:spPr>
              <a:xfrm>
                <a:off x="1267958" y="7400925"/>
                <a:ext cx="267530" cy="267530"/>
              </a:xfrm>
              <a:prstGeom prst="ellipse">
                <a:avLst/>
              </a:prstGeom>
              <a:solidFill>
                <a:srgbClr val="7CC24D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45" name="Circle">
                <a:extLst>
                  <a:ext uri="{FF2B5EF4-FFF2-40B4-BE49-F238E27FC236}">
                    <a16:creationId xmlns:a16="http://schemas.microsoft.com/office/drawing/2014/main" id="{63615077-CD8B-408D-A503-5893B5E864B0}"/>
                  </a:ext>
                </a:extLst>
              </p:cNvPr>
              <p:cNvSpPr/>
              <p:nvPr/>
            </p:nvSpPr>
            <p:spPr>
              <a:xfrm>
                <a:off x="1564534" y="7400925"/>
                <a:ext cx="267529" cy="267530"/>
              </a:xfrm>
              <a:prstGeom prst="ellipse">
                <a:avLst/>
              </a:prstGeom>
              <a:solidFill>
                <a:srgbClr val="EC80A8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46" name="Circle">
                <a:extLst>
                  <a:ext uri="{FF2B5EF4-FFF2-40B4-BE49-F238E27FC236}">
                    <a16:creationId xmlns:a16="http://schemas.microsoft.com/office/drawing/2014/main" id="{DAFB705F-1D65-4FA7-AF69-0C543587E239}"/>
                  </a:ext>
                </a:extLst>
              </p:cNvPr>
              <p:cNvSpPr/>
              <p:nvPr/>
            </p:nvSpPr>
            <p:spPr>
              <a:xfrm>
                <a:off x="1872277" y="7400925"/>
                <a:ext cx="267529" cy="267530"/>
              </a:xfrm>
              <a:prstGeom prst="ellipse">
                <a:avLst/>
              </a:prstGeom>
              <a:solidFill>
                <a:srgbClr val="00B2E2"/>
              </a:solidFill>
              <a:ln w="3175">
                <a:noFill/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E111FC0C-D7D5-494C-BE64-3C448FD96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81" t="-7509" r="31712" b="-6140"/>
            <a:stretch/>
          </p:blipFill>
          <p:spPr>
            <a:xfrm>
              <a:off x="1438530" y="8107149"/>
              <a:ext cx="213900" cy="167756"/>
            </a:xfrm>
            <a:prstGeom prst="rect">
              <a:avLst/>
            </a:prstGeom>
          </p:spPr>
        </p:pic>
        <p:sp>
          <p:nvSpPr>
            <p:cNvPr id="139" name="ASI 61966  SAGE 50033. UPIC HUBPEN PPAI 110772    |    781.535.5500   |    www.hubpen.com">
              <a:extLst>
                <a:ext uri="{FF2B5EF4-FFF2-40B4-BE49-F238E27FC236}">
                  <a16:creationId xmlns:a16="http://schemas.microsoft.com/office/drawing/2014/main" id="{ED5AB69A-E6F6-4445-868E-D00D072ED3D9}"/>
                </a:ext>
              </a:extLst>
            </p:cNvPr>
            <p:cNvSpPr txBox="1"/>
            <p:nvPr/>
          </p:nvSpPr>
          <p:spPr>
            <a:xfrm>
              <a:off x="1633998" y="8116554"/>
              <a:ext cx="416511" cy="18819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800" b="0">
                  <a:solidFill>
                    <a:srgbClr val="00000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lang="en-US" sz="7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 Color</a:t>
              </a:r>
              <a:endParaRPr sz="7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E917BD36-8722-4E76-ADA0-10BA10976FF8}"/>
                </a:ext>
              </a:extLst>
            </p:cNvPr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884" r="68289" b="-11839"/>
            <a:stretch/>
          </p:blipFill>
          <p:spPr>
            <a:xfrm>
              <a:off x="824864" y="8111869"/>
              <a:ext cx="159963" cy="159963"/>
            </a:xfrm>
            <a:prstGeom prst="rect">
              <a:avLst/>
            </a:prstGeom>
          </p:spPr>
        </p:pic>
        <p:sp>
          <p:nvSpPr>
            <p:cNvPr id="141" name="ASI 61966  SAGE 50033. UPIC HUBPEN PPAI 110772    |    781.535.5500   |    www.hubpen.com">
              <a:extLst>
                <a:ext uri="{FF2B5EF4-FFF2-40B4-BE49-F238E27FC236}">
                  <a16:creationId xmlns:a16="http://schemas.microsoft.com/office/drawing/2014/main" id="{5F815CB4-B1DF-4597-AED6-EE456500F19C}"/>
                </a:ext>
              </a:extLst>
            </p:cNvPr>
            <p:cNvSpPr txBox="1"/>
            <p:nvPr/>
          </p:nvSpPr>
          <p:spPr>
            <a:xfrm>
              <a:off x="981140" y="8116554"/>
              <a:ext cx="416511" cy="18819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800" b="0">
                  <a:solidFill>
                    <a:srgbClr val="00000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lang="en-US" sz="7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Full Color</a:t>
              </a:r>
              <a:endParaRPr sz="7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46AA311-8D37-4464-BFE1-A14FE75F8FF2}"/>
              </a:ext>
            </a:extLst>
          </p:cNvPr>
          <p:cNvGrpSpPr/>
          <p:nvPr/>
        </p:nvGrpSpPr>
        <p:grpSpPr>
          <a:xfrm>
            <a:off x="2976389" y="7471277"/>
            <a:ext cx="2561366" cy="745528"/>
            <a:chOff x="2934706" y="7559218"/>
            <a:chExt cx="2561366" cy="745528"/>
          </a:xfrm>
        </p:grpSpPr>
        <p:sp>
          <p:nvSpPr>
            <p:cNvPr id="148" name="628 Vienna Rhine">
              <a:extLst>
                <a:ext uri="{FF2B5EF4-FFF2-40B4-BE49-F238E27FC236}">
                  <a16:creationId xmlns:a16="http://schemas.microsoft.com/office/drawing/2014/main" id="{D8BA6FDB-6A43-43D6-884D-249C2B7C47A1}"/>
                </a:ext>
              </a:extLst>
            </p:cNvPr>
            <p:cNvSpPr txBox="1"/>
            <p:nvPr/>
          </p:nvSpPr>
          <p:spPr>
            <a:xfrm>
              <a:off x="2934706" y="7559218"/>
              <a:ext cx="2561366" cy="24757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E. 411 Mardi Gras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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E9B6B48-68CC-428D-93EB-60FA0CD71549}"/>
                </a:ext>
              </a:extLst>
            </p:cNvPr>
            <p:cNvGrpSpPr/>
            <p:nvPr/>
          </p:nvGrpSpPr>
          <p:grpSpPr>
            <a:xfrm>
              <a:off x="2950384" y="7812816"/>
              <a:ext cx="1539831" cy="199774"/>
              <a:chOff x="2950384" y="7604323"/>
              <a:chExt cx="1539831" cy="199774"/>
            </a:xfrm>
          </p:grpSpPr>
          <p:sp>
            <p:nvSpPr>
              <p:cNvPr id="159" name="Circle">
                <a:extLst>
                  <a:ext uri="{FF2B5EF4-FFF2-40B4-BE49-F238E27FC236}">
                    <a16:creationId xmlns:a16="http://schemas.microsoft.com/office/drawing/2014/main" id="{F41D92AF-1757-4F57-82FE-72441BB8AA36}"/>
                  </a:ext>
                </a:extLst>
              </p:cNvPr>
              <p:cNvSpPr/>
              <p:nvPr/>
            </p:nvSpPr>
            <p:spPr>
              <a:xfrm>
                <a:off x="2950384" y="7604323"/>
                <a:ext cx="199774" cy="19977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bg1"/>
                </a:solidFill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60" name="Circle">
                <a:extLst>
                  <a:ext uri="{FF2B5EF4-FFF2-40B4-BE49-F238E27FC236}">
                    <a16:creationId xmlns:a16="http://schemas.microsoft.com/office/drawing/2014/main" id="{FD31B824-1E3F-4739-B12C-541338B79B0E}"/>
                  </a:ext>
                </a:extLst>
              </p:cNvPr>
              <p:cNvSpPr/>
              <p:nvPr/>
            </p:nvSpPr>
            <p:spPr>
              <a:xfrm>
                <a:off x="3171846" y="7604323"/>
                <a:ext cx="199774" cy="199774"/>
              </a:xfrm>
              <a:prstGeom prst="ellipse">
                <a:avLst/>
              </a:prstGeom>
              <a:solidFill>
                <a:srgbClr val="85276B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64" name="Circle">
                <a:extLst>
                  <a:ext uri="{FF2B5EF4-FFF2-40B4-BE49-F238E27FC236}">
                    <a16:creationId xmlns:a16="http://schemas.microsoft.com/office/drawing/2014/main" id="{B39E11E3-F39B-4EC1-BE5C-C6B7DDAB6B39}"/>
                  </a:ext>
                </a:extLst>
              </p:cNvPr>
              <p:cNvSpPr/>
              <p:nvPr/>
            </p:nvSpPr>
            <p:spPr>
              <a:xfrm>
                <a:off x="3393309" y="7604323"/>
                <a:ext cx="199774" cy="199774"/>
              </a:xfrm>
              <a:prstGeom prst="ellipse">
                <a:avLst/>
              </a:prstGeom>
              <a:solidFill>
                <a:srgbClr val="007367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65" name="Circle">
                <a:extLst>
                  <a:ext uri="{FF2B5EF4-FFF2-40B4-BE49-F238E27FC236}">
                    <a16:creationId xmlns:a16="http://schemas.microsoft.com/office/drawing/2014/main" id="{D866FE10-05D1-46F3-8A46-0BD96E63216F}"/>
                  </a:ext>
                </a:extLst>
              </p:cNvPr>
              <p:cNvSpPr/>
              <p:nvPr/>
            </p:nvSpPr>
            <p:spPr>
              <a:xfrm>
                <a:off x="3614772" y="7604323"/>
                <a:ext cx="199773" cy="199774"/>
              </a:xfrm>
              <a:prstGeom prst="ellipse">
                <a:avLst/>
              </a:prstGeom>
              <a:solidFill>
                <a:srgbClr val="FFDB00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66" name="Circle">
                <a:extLst>
                  <a:ext uri="{FF2B5EF4-FFF2-40B4-BE49-F238E27FC236}">
                    <a16:creationId xmlns:a16="http://schemas.microsoft.com/office/drawing/2014/main" id="{50833DE0-C1D4-4307-851A-408C5EA34C5F}"/>
                  </a:ext>
                </a:extLst>
              </p:cNvPr>
              <p:cNvSpPr/>
              <p:nvPr/>
            </p:nvSpPr>
            <p:spPr>
              <a:xfrm>
                <a:off x="3844574" y="7604323"/>
                <a:ext cx="199773" cy="199774"/>
              </a:xfrm>
              <a:prstGeom prst="ellipse">
                <a:avLst/>
              </a:prstGeom>
              <a:solidFill>
                <a:srgbClr val="1A468D"/>
              </a:solidFill>
              <a:ln w="3175">
                <a:noFill/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7" name="Circle">
                <a:extLst>
                  <a:ext uri="{FF2B5EF4-FFF2-40B4-BE49-F238E27FC236}">
                    <a16:creationId xmlns:a16="http://schemas.microsoft.com/office/drawing/2014/main" id="{3C8A4B79-03FD-4B73-9C33-78679226C2D1}"/>
                  </a:ext>
                </a:extLst>
              </p:cNvPr>
              <p:cNvSpPr/>
              <p:nvPr/>
            </p:nvSpPr>
            <p:spPr>
              <a:xfrm>
                <a:off x="4073191" y="7604323"/>
                <a:ext cx="199773" cy="199774"/>
              </a:xfrm>
              <a:prstGeom prst="ellipse">
                <a:avLst/>
              </a:prstGeom>
              <a:solidFill>
                <a:srgbClr val="C32032"/>
              </a:solidFill>
              <a:ln w="3175">
                <a:noFill/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8" name="Circle">
                <a:extLst>
                  <a:ext uri="{FF2B5EF4-FFF2-40B4-BE49-F238E27FC236}">
                    <a16:creationId xmlns:a16="http://schemas.microsoft.com/office/drawing/2014/main" id="{1C840932-529E-4122-B348-6979CC83A596}"/>
                  </a:ext>
                </a:extLst>
              </p:cNvPr>
              <p:cNvSpPr/>
              <p:nvPr/>
            </p:nvSpPr>
            <p:spPr>
              <a:xfrm>
                <a:off x="4290442" y="7604323"/>
                <a:ext cx="199773" cy="199774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489F222-B04B-495D-B502-19034166846D}"/>
                </a:ext>
              </a:extLst>
            </p:cNvPr>
            <p:cNvGrpSpPr/>
            <p:nvPr/>
          </p:nvGrpSpPr>
          <p:grpSpPr>
            <a:xfrm>
              <a:off x="3598734" y="8107149"/>
              <a:ext cx="611979" cy="197597"/>
              <a:chOff x="3598734" y="8073830"/>
              <a:chExt cx="611979" cy="197597"/>
            </a:xfrm>
          </p:grpSpPr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7D3DC7CA-75CB-4112-8D68-218BE06910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81" t="-7509" r="31712" b="-6140"/>
              <a:stretch/>
            </p:blipFill>
            <p:spPr>
              <a:xfrm>
                <a:off x="3598734" y="8073830"/>
                <a:ext cx="213900" cy="167756"/>
              </a:xfrm>
              <a:prstGeom prst="rect">
                <a:avLst/>
              </a:prstGeom>
            </p:spPr>
          </p:pic>
          <p:sp>
            <p:nvSpPr>
              <p:cNvPr id="158" name="ASI 61966  SAGE 50033. UPIC HUBPEN PPAI 110772    |    781.535.5500   |    www.hubpen.com">
                <a:extLst>
                  <a:ext uri="{FF2B5EF4-FFF2-40B4-BE49-F238E27FC236}">
                    <a16:creationId xmlns:a16="http://schemas.microsoft.com/office/drawing/2014/main" id="{2D67B64E-7134-44C6-B3E5-501653C7D4BE}"/>
                  </a:ext>
                </a:extLst>
              </p:cNvPr>
              <p:cNvSpPr txBox="1"/>
              <p:nvPr/>
            </p:nvSpPr>
            <p:spPr>
              <a:xfrm>
                <a:off x="3794202" y="8083235"/>
                <a:ext cx="416511" cy="188192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0360" tIns="30360" rIns="30360" bIns="30360">
                <a:normAutofit/>
              </a:bodyPr>
              <a:lstStyle>
                <a:lvl1pPr algn="l">
                  <a:defRPr sz="800" b="0">
                    <a:solidFill>
                      <a:srgbClr val="000000"/>
                    </a:solidFill>
                    <a:latin typeface="Avenir Next"/>
                    <a:ea typeface="Avenir Next"/>
                    <a:cs typeface="Avenir Next"/>
                    <a:sym typeface="Avenir Next"/>
                  </a:defRPr>
                </a:lvl1pPr>
              </a:lstStyle>
              <a:p>
                <a:r>
                  <a:rPr lang="en-US" sz="700" dirty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 Color</a:t>
                </a:r>
                <a:endParaRPr sz="7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D94FAA1-CA1A-45FB-990F-73D603968802}"/>
                </a:ext>
              </a:extLst>
            </p:cNvPr>
            <p:cNvGrpSpPr/>
            <p:nvPr/>
          </p:nvGrpSpPr>
          <p:grpSpPr>
            <a:xfrm>
              <a:off x="2985068" y="8111869"/>
              <a:ext cx="572787" cy="192877"/>
              <a:chOff x="2985068" y="8078550"/>
              <a:chExt cx="572787" cy="192877"/>
            </a:xfrm>
          </p:grpSpPr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A47D9328-1634-463F-B9BB-E52AE8EECAD8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6884" r="68289" b="-11839"/>
              <a:stretch/>
            </p:blipFill>
            <p:spPr>
              <a:xfrm>
                <a:off x="2985068" y="8078550"/>
                <a:ext cx="159963" cy="159963"/>
              </a:xfrm>
              <a:prstGeom prst="rect">
                <a:avLst/>
              </a:prstGeom>
            </p:spPr>
          </p:pic>
          <p:sp>
            <p:nvSpPr>
              <p:cNvPr id="153" name="ASI 61966  SAGE 50033. UPIC HUBPEN PPAI 110772    |    781.535.5500   |    www.hubpen.com">
                <a:extLst>
                  <a:ext uri="{FF2B5EF4-FFF2-40B4-BE49-F238E27FC236}">
                    <a16:creationId xmlns:a16="http://schemas.microsoft.com/office/drawing/2014/main" id="{208A4930-4E58-4327-BC94-028DE66585D4}"/>
                  </a:ext>
                </a:extLst>
              </p:cNvPr>
              <p:cNvSpPr txBox="1"/>
              <p:nvPr/>
            </p:nvSpPr>
            <p:spPr>
              <a:xfrm>
                <a:off x="3141344" y="8083235"/>
                <a:ext cx="416511" cy="188192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0360" tIns="30360" rIns="30360" bIns="30360">
                <a:normAutofit/>
              </a:bodyPr>
              <a:lstStyle>
                <a:lvl1pPr algn="l">
                  <a:defRPr sz="800" b="0">
                    <a:solidFill>
                      <a:srgbClr val="000000"/>
                    </a:solidFill>
                    <a:latin typeface="Avenir Next"/>
                    <a:ea typeface="Avenir Next"/>
                    <a:cs typeface="Avenir Next"/>
                    <a:sym typeface="Avenir Next"/>
                  </a:defRPr>
                </a:lvl1pPr>
              </a:lstStyle>
              <a:p>
                <a:r>
                  <a:rPr lang="en-US" sz="700" dirty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Full Color</a:t>
                </a:r>
                <a:endParaRPr sz="7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 advAuto="0"/>
      <p:bldP spid="56" grpId="0" animBg="1" advAuto="0"/>
    </p:bld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5608</TotalTime>
  <Words>139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Avenir Next Medium</vt:lpstr>
      <vt:lpstr>Calibri</vt:lpstr>
      <vt:lpstr>Calibri Light</vt:lpstr>
      <vt:lpstr>Helvetica Neue</vt:lpstr>
      <vt:lpstr>Helvetica Neue Light</vt:lpstr>
      <vt:lpstr>Helvetica Neue Medium</vt:lpstr>
      <vt:lpstr>Black</vt:lpstr>
      <vt:lpstr>Top 5 Plastic Pens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 Plastic Pens</dc:title>
  <dc:creator>Thomas Spirito</dc:creator>
  <cp:lastModifiedBy>Thomas Spirito</cp:lastModifiedBy>
  <cp:revision>80</cp:revision>
  <cp:lastPrinted>2019-08-29T20:37:06Z</cp:lastPrinted>
  <dcterms:modified xsi:type="dcterms:W3CDTF">2019-09-12T18:19:52Z</dcterms:modified>
</cp:coreProperties>
</file>