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7772400" cy="10058400"/>
  <p:notesSz cx="7010400" cy="9296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024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6024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6024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6024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6024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6024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6024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6024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6024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D7C"/>
    <a:srgbClr val="8C2332"/>
    <a:srgbClr val="54C8E8"/>
    <a:srgbClr val="DED2BD"/>
    <a:srgbClr val="002D74"/>
    <a:srgbClr val="AC1F2D"/>
    <a:srgbClr val="E3C191"/>
    <a:srgbClr val="A51E36"/>
    <a:srgbClr val="8347AD"/>
    <a:srgbClr val="2A2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D6D6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6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6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AAAAA"/>
              </a:solidFill>
              <a:prstDash val="solid"/>
              <a:miter lim="400000"/>
            </a:ln>
          </a:left>
          <a:right>
            <a:ln w="3175" cap="flat">
              <a:solidFill>
                <a:srgbClr val="AAAAAA"/>
              </a:solidFill>
              <a:prstDash val="solid"/>
              <a:miter lim="400000"/>
            </a:ln>
          </a:right>
          <a:top>
            <a:ln w="3175" cap="flat">
              <a:solidFill>
                <a:srgbClr val="AAAAAA"/>
              </a:solidFill>
              <a:prstDash val="solid"/>
              <a:miter lim="400000"/>
            </a:ln>
          </a:top>
          <a:bottom>
            <a:ln w="3175" cap="flat">
              <a:solidFill>
                <a:srgbClr val="AAAAAA"/>
              </a:solidFill>
              <a:prstDash val="solid"/>
              <a:miter lim="400000"/>
            </a:ln>
          </a:bottom>
          <a:insideH>
            <a:ln w="3175" cap="flat">
              <a:solidFill>
                <a:srgbClr val="AAAAAA"/>
              </a:solidFill>
              <a:prstDash val="solid"/>
              <a:miter lim="400000"/>
            </a:ln>
          </a:insideH>
          <a:insideV>
            <a:ln w="3175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909090"/>
              </a:solidFill>
              <a:prstDash val="solid"/>
              <a:miter lim="400000"/>
            </a:ln>
          </a:left>
          <a:right>
            <a:ln w="3175" cap="flat">
              <a:solidFill>
                <a:srgbClr val="909090"/>
              </a:solidFill>
              <a:prstDash val="solid"/>
              <a:miter lim="400000"/>
            </a:ln>
          </a:right>
          <a:top>
            <a:ln w="3175" cap="flat">
              <a:solidFill>
                <a:srgbClr val="909090"/>
              </a:solidFill>
              <a:prstDash val="solid"/>
              <a:miter lim="400000"/>
            </a:ln>
          </a:top>
          <a:bottom>
            <a:ln w="3175" cap="flat">
              <a:solidFill>
                <a:srgbClr val="909090"/>
              </a:solidFill>
              <a:prstDash val="solid"/>
              <a:miter lim="400000"/>
            </a:ln>
          </a:bottom>
          <a:insideH>
            <a:ln w="3175" cap="flat">
              <a:solidFill>
                <a:srgbClr val="909090"/>
              </a:solidFill>
              <a:prstDash val="solid"/>
              <a:miter lim="400000"/>
            </a:ln>
          </a:insideH>
          <a:insideV>
            <a:ln w="3175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81" autoAdjust="0"/>
  </p:normalViewPr>
  <p:slideViewPr>
    <p:cSldViewPr snapToGrid="0">
      <p:cViewPr>
        <p:scale>
          <a:sx n="125" d="100"/>
          <a:sy n="125" d="100"/>
        </p:scale>
        <p:origin x="1734" y="-3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2159000" y="696913"/>
            <a:ext cx="26924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37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759023" y="5917257"/>
            <a:ext cx="6254354" cy="4204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 i="1">
                <a:solidFill>
                  <a:srgbClr val="FFFFFF"/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759023" y="4587380"/>
            <a:ext cx="6254354" cy="568898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2114550"/>
            <a:ext cx="7772400" cy="5829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967754" y="2516832"/>
            <a:ext cx="5831940" cy="35294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759023" y="6129783"/>
            <a:ext cx="6254354" cy="85010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59023" y="6987480"/>
            <a:ext cx="6254354" cy="6755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759023" y="4042469"/>
            <a:ext cx="6254354" cy="197346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4015234" y="2496404"/>
            <a:ext cx="3187899" cy="49108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569267" y="2494061"/>
            <a:ext cx="3187900" cy="2383335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69267" y="4938117"/>
            <a:ext cx="3187900" cy="24592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569267" y="2266354"/>
            <a:ext cx="6633866" cy="1290341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569267" y="2266354"/>
            <a:ext cx="6633866" cy="1290341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69267" y="3662957"/>
            <a:ext cx="6633866" cy="3757167"/>
          </a:xfrm>
          <a:prstGeom prst="rect">
            <a:avLst/>
          </a:prstGeom>
        </p:spPr>
        <p:txBody>
          <a:bodyPr anchor="ctr"/>
          <a:lstStyle>
            <a:lvl1pPr marL="444500" indent="-444500" algn="l">
              <a:spcBef>
                <a:spcPts val="4300"/>
              </a:spcBef>
              <a:buSzPct val="145000"/>
              <a:buChar char="•"/>
              <a:defRPr sz="3200">
                <a:solidFill>
                  <a:srgbClr val="FFFFFF"/>
                </a:solidFill>
              </a:defRPr>
            </a:lvl1pPr>
            <a:lvl2pPr marL="889000" indent="-444500" algn="l">
              <a:spcBef>
                <a:spcPts val="4300"/>
              </a:spcBef>
              <a:buSzPct val="145000"/>
              <a:buChar char="•"/>
              <a:defRPr sz="3200">
                <a:solidFill>
                  <a:srgbClr val="FFFFFF"/>
                </a:solidFill>
              </a:defRPr>
            </a:lvl2pPr>
            <a:lvl3pPr marL="1333500" indent="-444500" algn="l">
              <a:spcBef>
                <a:spcPts val="4300"/>
              </a:spcBef>
              <a:buSzPct val="145000"/>
              <a:buChar char="•"/>
              <a:defRPr sz="3200">
                <a:solidFill>
                  <a:srgbClr val="FFFFFF"/>
                </a:solidFill>
              </a:defRPr>
            </a:lvl3pPr>
            <a:lvl4pPr marL="1778000" indent="-444500" algn="l">
              <a:spcBef>
                <a:spcPts val="4300"/>
              </a:spcBef>
              <a:buSzPct val="145000"/>
              <a:buChar char="•"/>
              <a:defRPr sz="3200">
                <a:solidFill>
                  <a:srgbClr val="FFFFFF"/>
                </a:solidFill>
              </a:defRPr>
            </a:lvl4pPr>
            <a:lvl5pPr marL="2222500" indent="-444500" algn="l">
              <a:spcBef>
                <a:spcPts val="4300"/>
              </a:spcBef>
              <a:buSzPct val="145000"/>
              <a:buChar char="•"/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4015233" y="3662957"/>
            <a:ext cx="3187900" cy="37571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569267" y="2266354"/>
            <a:ext cx="6633866" cy="1290341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69267" y="3662957"/>
            <a:ext cx="3187900" cy="3757167"/>
          </a:xfrm>
          <a:prstGeom prst="rect">
            <a:avLst/>
          </a:prstGeom>
        </p:spPr>
        <p:txBody>
          <a:bodyPr anchor="ctr"/>
          <a:lstStyle>
            <a:lvl1pPr marL="342900" indent="-342900" algn="l">
              <a:spcBef>
                <a:spcPts val="3300"/>
              </a:spcBef>
              <a:buSzPct val="145000"/>
              <a:buChar char="•"/>
              <a:defRPr sz="2800">
                <a:solidFill>
                  <a:srgbClr val="FFFFFF"/>
                </a:solidFill>
              </a:defRPr>
            </a:lvl1pPr>
            <a:lvl2pPr marL="685800" indent="-342900" algn="l">
              <a:spcBef>
                <a:spcPts val="3300"/>
              </a:spcBef>
              <a:buSzPct val="145000"/>
              <a:buChar char="•"/>
              <a:defRPr sz="2800">
                <a:solidFill>
                  <a:srgbClr val="FFFFFF"/>
                </a:solidFill>
              </a:defRPr>
            </a:lvl2pPr>
            <a:lvl3pPr marL="1028700" indent="-342900" algn="l">
              <a:spcBef>
                <a:spcPts val="3300"/>
              </a:spcBef>
              <a:buSzPct val="145000"/>
              <a:buChar char="•"/>
              <a:defRPr sz="2800">
                <a:solidFill>
                  <a:srgbClr val="FFFFFF"/>
                </a:solidFill>
              </a:defRPr>
            </a:lvl3pPr>
            <a:lvl4pPr marL="1371600" indent="-342900" algn="l">
              <a:spcBef>
                <a:spcPts val="3300"/>
              </a:spcBef>
              <a:buSzPct val="145000"/>
              <a:buChar char="•"/>
              <a:defRPr sz="2800">
                <a:solidFill>
                  <a:srgbClr val="FFFFFF"/>
                </a:solidFill>
              </a:defRPr>
            </a:lvl4pPr>
            <a:lvl5pPr marL="1714500" indent="-342900" algn="l">
              <a:spcBef>
                <a:spcPts val="3300"/>
              </a:spcBef>
              <a:buSzPct val="145000"/>
              <a:buChar char="•"/>
              <a:defRPr sz="2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69267" y="2873573"/>
            <a:ext cx="6633866" cy="4311254"/>
          </a:xfrm>
          <a:prstGeom prst="rect">
            <a:avLst/>
          </a:prstGeom>
        </p:spPr>
        <p:txBody>
          <a:bodyPr anchor="ctr"/>
          <a:lstStyle>
            <a:lvl1pPr marL="444500" indent="-444500" algn="l">
              <a:spcBef>
                <a:spcPts val="4300"/>
              </a:spcBef>
              <a:buSzPct val="145000"/>
              <a:buChar char="•"/>
              <a:defRPr sz="3200">
                <a:solidFill>
                  <a:srgbClr val="FFFFFF"/>
                </a:solidFill>
              </a:defRPr>
            </a:lvl1pPr>
            <a:lvl2pPr marL="889000" indent="-444500" algn="l">
              <a:spcBef>
                <a:spcPts val="4300"/>
              </a:spcBef>
              <a:buSzPct val="145000"/>
              <a:buChar char="•"/>
              <a:defRPr sz="3200">
                <a:solidFill>
                  <a:srgbClr val="FFFFFF"/>
                </a:solidFill>
              </a:defRPr>
            </a:lvl2pPr>
            <a:lvl3pPr marL="1333500" indent="-444500" algn="l">
              <a:spcBef>
                <a:spcPts val="4300"/>
              </a:spcBef>
              <a:buSzPct val="145000"/>
              <a:buChar char="•"/>
              <a:defRPr sz="3200">
                <a:solidFill>
                  <a:srgbClr val="FFFFFF"/>
                </a:solidFill>
              </a:defRPr>
            </a:lvl3pPr>
            <a:lvl4pPr marL="1778000" indent="-444500" algn="l">
              <a:spcBef>
                <a:spcPts val="4300"/>
              </a:spcBef>
              <a:buSzPct val="145000"/>
              <a:buChar char="•"/>
              <a:defRPr sz="3200">
                <a:solidFill>
                  <a:srgbClr val="FFFFFF"/>
                </a:solidFill>
              </a:defRPr>
            </a:lvl4pPr>
            <a:lvl5pPr marL="2222500" indent="-444500" algn="l">
              <a:spcBef>
                <a:spcPts val="4300"/>
              </a:spcBef>
              <a:buSzPct val="145000"/>
              <a:buChar char="•"/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4022824" y="5082331"/>
            <a:ext cx="3187899" cy="23302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4022824" y="2494061"/>
            <a:ext cx="3187899" cy="23302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569267" y="2494061"/>
            <a:ext cx="3187900" cy="49184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759023" y="3093690"/>
            <a:ext cx="6254354" cy="19734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360" tIns="30360" rIns="30360" bIns="3036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759023" y="5120282"/>
            <a:ext cx="6254354" cy="6755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360" tIns="30360" rIns="30360" bIns="3036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734485" y="7670601"/>
            <a:ext cx="299382" cy="283429"/>
          </a:xfrm>
          <a:prstGeom prst="rect">
            <a:avLst/>
          </a:prstGeom>
          <a:ln w="3175">
            <a:miter lim="400000"/>
          </a:ln>
        </p:spPr>
        <p:txBody>
          <a:bodyPr wrap="none" lIns="30360" tIns="30360" rIns="30360" bIns="3036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6C6C6C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6C6C6C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6C6C6C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6C6C6C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6C6C6C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6C6C6C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6C6C6C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6C6C6C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6C6C6C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6024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ncil on a table&#10;&#10;Description automatically generated">
            <a:extLst>
              <a:ext uri="{FF2B5EF4-FFF2-40B4-BE49-F238E27FC236}">
                <a16:creationId xmlns:a16="http://schemas.microsoft.com/office/drawing/2014/main" id="{5963600D-4A5E-4D65-88E9-AD1E34AD63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9" b="14037"/>
          <a:stretch/>
        </p:blipFill>
        <p:spPr>
          <a:xfrm>
            <a:off x="0" y="-20311"/>
            <a:ext cx="7772400" cy="5592538"/>
          </a:xfrm>
          <a:prstGeom prst="rect">
            <a:avLst/>
          </a:prstGeom>
        </p:spPr>
      </p:pic>
      <p:sp>
        <p:nvSpPr>
          <p:cNvPr id="120" name="Vienna Collection"/>
          <p:cNvSpPr txBox="1">
            <a:spLocks noGrp="1"/>
          </p:cNvSpPr>
          <p:nvPr>
            <p:ph type="ctrTitle"/>
          </p:nvPr>
        </p:nvSpPr>
        <p:spPr>
          <a:xfrm>
            <a:off x="741931" y="5787456"/>
            <a:ext cx="3766569" cy="57694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>
                <a:latin typeface="Adam"/>
                <a:ea typeface="Adam"/>
                <a:cs typeface="Adam"/>
                <a:sym typeface="Adam"/>
              </a:defRPr>
            </a:lvl1pPr>
          </a:lstStyle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Top 5 Metal Pens</a:t>
            </a:r>
            <a:endParaRPr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Executive metal pen with classic push action retractable.…"/>
          <p:cNvSpPr txBox="1">
            <a:spLocks noGrp="1"/>
          </p:cNvSpPr>
          <p:nvPr>
            <p:ph type="subTitle" sz="quarter" idx="1"/>
          </p:nvPr>
        </p:nvSpPr>
        <p:spPr>
          <a:xfrm>
            <a:off x="767331" y="6247186"/>
            <a:ext cx="3619137" cy="269787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20000"/>
              </a:lnSpc>
              <a:defRPr sz="1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We know and love them, we think you will too.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5" name="628 Vienna Rhine"/>
          <p:cNvSpPr txBox="1"/>
          <p:nvPr/>
        </p:nvSpPr>
        <p:spPr>
          <a:xfrm>
            <a:off x="773681" y="6640456"/>
            <a:ext cx="2561366" cy="2475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360" tIns="30360" rIns="30360" bIns="30360">
            <a:normAutofit/>
          </a:bodyPr>
          <a:lstStyle>
            <a:lvl1pPr algn="l">
              <a:defRPr sz="1200" b="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A.687 Sonata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®</a:t>
            </a:r>
            <a:endParaRPr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FEA248-D2F5-4E9C-8C9A-122E20C1EC0E}"/>
              </a:ext>
            </a:extLst>
          </p:cNvPr>
          <p:cNvGrpSpPr/>
          <p:nvPr/>
        </p:nvGrpSpPr>
        <p:grpSpPr>
          <a:xfrm>
            <a:off x="789359" y="6894054"/>
            <a:ext cx="864161" cy="199774"/>
            <a:chOff x="674808" y="7400925"/>
            <a:chExt cx="1157255" cy="267530"/>
          </a:xfrm>
        </p:grpSpPr>
        <p:sp>
          <p:nvSpPr>
            <p:cNvPr id="126" name="Circle"/>
            <p:cNvSpPr/>
            <p:nvPr/>
          </p:nvSpPr>
          <p:spPr>
            <a:xfrm>
              <a:off x="674808" y="7400925"/>
              <a:ext cx="267530" cy="267530"/>
            </a:xfrm>
            <a:prstGeom prst="ellipse">
              <a:avLst/>
            </a:prstGeom>
            <a:solidFill>
              <a:srgbClr val="4A8B2C"/>
            </a:solidFill>
            <a:ln w="3175"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27" name="Circle"/>
            <p:cNvSpPr/>
            <p:nvPr/>
          </p:nvSpPr>
          <p:spPr>
            <a:xfrm>
              <a:off x="971383" y="7400925"/>
              <a:ext cx="267530" cy="267530"/>
            </a:xfrm>
            <a:prstGeom prst="ellipse">
              <a:avLst/>
            </a:prstGeom>
            <a:solidFill>
              <a:srgbClr val="61514D"/>
            </a:solidFill>
            <a:ln w="3175"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28" name="Circle"/>
            <p:cNvSpPr/>
            <p:nvPr/>
          </p:nvSpPr>
          <p:spPr>
            <a:xfrm>
              <a:off x="1267958" y="7400925"/>
              <a:ext cx="267530" cy="267530"/>
            </a:xfrm>
            <a:prstGeom prst="ellipse">
              <a:avLst/>
            </a:prstGeom>
            <a:solidFill>
              <a:srgbClr val="D0202E"/>
            </a:solidFill>
            <a:ln w="3175"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29" name="Circle"/>
            <p:cNvSpPr/>
            <p:nvPr/>
          </p:nvSpPr>
          <p:spPr>
            <a:xfrm>
              <a:off x="1564534" y="7400925"/>
              <a:ext cx="267529" cy="267530"/>
            </a:xfrm>
            <a:prstGeom prst="ellipse">
              <a:avLst/>
            </a:prstGeom>
            <a:solidFill>
              <a:srgbClr val="0F4B90"/>
            </a:solidFill>
            <a:ln w="3175"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</p:grpSp>
      <p:sp>
        <p:nvSpPr>
          <p:cNvPr id="172" name="ASI 61966  SAGE 50033. UPIC HUBPEN PPAI 110772    |    781.535.5500   |    www.hubpen.com">
            <a:extLst>
              <a:ext uri="{FF2B5EF4-FFF2-40B4-BE49-F238E27FC236}">
                <a16:creationId xmlns:a16="http://schemas.microsoft.com/office/drawing/2014/main" id="{5AF58D72-892F-463B-A05C-4E6AC2DA1840}"/>
              </a:ext>
            </a:extLst>
          </p:cNvPr>
          <p:cNvSpPr txBox="1"/>
          <p:nvPr/>
        </p:nvSpPr>
        <p:spPr>
          <a:xfrm>
            <a:off x="1635323" y="9307691"/>
            <a:ext cx="3804778" cy="1881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0360" tIns="30360" rIns="30360" bIns="30360">
            <a:normAutofit/>
          </a:bodyPr>
          <a:lstStyle>
            <a:lvl1pPr algn="l">
              <a:defRPr sz="800" b="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ASI 61966</a:t>
            </a: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</a:t>
            </a:r>
            <a:r>
              <a:rPr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SAGE 50033</a:t>
            </a: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</a:t>
            </a:r>
            <a:r>
              <a:rPr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UPIC HUBPEN</a:t>
            </a: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</a:t>
            </a:r>
            <a:r>
              <a:rPr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PPAI 110772    |    781.535.5500   |    hubpen.com</a:t>
            </a:r>
          </a:p>
        </p:txBody>
      </p:sp>
      <p:sp>
        <p:nvSpPr>
          <p:cNvPr id="173" name="Line">
            <a:extLst>
              <a:ext uri="{FF2B5EF4-FFF2-40B4-BE49-F238E27FC236}">
                <a16:creationId xmlns:a16="http://schemas.microsoft.com/office/drawing/2014/main" id="{FABE5032-56E4-400C-A8C8-ED946B0B8AF9}"/>
              </a:ext>
            </a:extLst>
          </p:cNvPr>
          <p:cNvSpPr/>
          <p:nvPr/>
        </p:nvSpPr>
        <p:spPr>
          <a:xfrm>
            <a:off x="1651695" y="9527727"/>
            <a:ext cx="5361682" cy="13828"/>
          </a:xfrm>
          <a:prstGeom prst="line">
            <a:avLst/>
          </a:prstGeom>
          <a:ln w="12700">
            <a:solidFill>
              <a:srgbClr val="53585F">
                <a:alpha val="35080"/>
              </a:srgbClr>
            </a:solidFill>
            <a:miter lim="400000"/>
          </a:ln>
        </p:spPr>
        <p:txBody>
          <a:bodyPr lIns="30360" tIns="30360" rIns="30360" bIns="3036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4" name="Good through xx/xx/xx. Setup charge $15(G). FREE 24hr Rush Service available. 2 Color and Full Color: Available on select styles only, additional charges apply. Standard production is five business days. FOB MA. All pricing in USD. Complete product information available.">
            <a:extLst>
              <a:ext uri="{FF2B5EF4-FFF2-40B4-BE49-F238E27FC236}">
                <a16:creationId xmlns:a16="http://schemas.microsoft.com/office/drawing/2014/main" id="{11BA60E9-4E26-470D-9796-EA1183653D23}"/>
              </a:ext>
            </a:extLst>
          </p:cNvPr>
          <p:cNvSpPr txBox="1"/>
          <p:nvPr/>
        </p:nvSpPr>
        <p:spPr>
          <a:xfrm>
            <a:off x="1635324" y="9573400"/>
            <a:ext cx="4322564" cy="3791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0360" tIns="30360" rIns="30360" bIns="30360">
            <a:normAutofit/>
          </a:bodyPr>
          <a:lstStyle>
            <a:lvl1pPr algn="l">
              <a:defRPr sz="600" b="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dirty="0">
                <a:latin typeface="Calibri Light" panose="020F0302020204030204" pitchFamily="34" charset="0"/>
                <a:cs typeface="Calibri Light" panose="020F0302020204030204" pitchFamily="34" charset="0"/>
              </a:rPr>
              <a:t>Good through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12</a:t>
            </a:r>
            <a:r>
              <a:rPr dirty="0"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31</a:t>
            </a:r>
            <a:r>
              <a:rPr dirty="0"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19</a:t>
            </a:r>
            <a:r>
              <a:rPr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Laser logo setup $45 (G), FREE straight line imprint. FREE 24 Hour Rush Service available on select metal pens, conditions apply. Full color: Available on select styles, additional charges apply. Standard production is five business days. FOB MA. 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All pricing in USD and subject to change. Complete product information available.</a:t>
            </a:r>
          </a:p>
        </p:txBody>
      </p:sp>
      <p:pic>
        <p:nvPicPr>
          <p:cNvPr id="175" name="Hub_logo.png">
            <a:extLst>
              <a:ext uri="{FF2B5EF4-FFF2-40B4-BE49-F238E27FC236}">
                <a16:creationId xmlns:a16="http://schemas.microsoft.com/office/drawing/2014/main" id="{B78BE31E-0792-4218-B6AD-5992836DC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31" y="9347938"/>
            <a:ext cx="798756" cy="450924"/>
          </a:xfrm>
          <a:prstGeom prst="rect">
            <a:avLst/>
          </a:prstGeom>
          <a:ln w="3175">
            <a:miter lim="400000"/>
          </a:ln>
        </p:spPr>
      </p:pic>
      <p:sp>
        <p:nvSpPr>
          <p:cNvPr id="62" name="628 Vienna Rhine">
            <a:extLst>
              <a:ext uri="{FF2B5EF4-FFF2-40B4-BE49-F238E27FC236}">
                <a16:creationId xmlns:a16="http://schemas.microsoft.com/office/drawing/2014/main" id="{ECBE67C7-E172-4106-BE39-1D28E181BEB5}"/>
              </a:ext>
            </a:extLst>
          </p:cNvPr>
          <p:cNvSpPr txBox="1"/>
          <p:nvPr/>
        </p:nvSpPr>
        <p:spPr>
          <a:xfrm>
            <a:off x="773681" y="7273712"/>
            <a:ext cx="1388141" cy="2475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360" tIns="30360" rIns="30360" bIns="30360">
            <a:normAutofit/>
          </a:bodyPr>
          <a:lstStyle>
            <a:lvl1pPr algn="l">
              <a:defRPr sz="1200" b="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B. 683 Aruba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</a:t>
            </a:r>
            <a:endParaRPr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628 Vienna Rhine">
            <a:extLst>
              <a:ext uri="{FF2B5EF4-FFF2-40B4-BE49-F238E27FC236}">
                <a16:creationId xmlns:a16="http://schemas.microsoft.com/office/drawing/2014/main" id="{E69A083A-ECFA-4FCD-838D-DC930374DA98}"/>
              </a:ext>
            </a:extLst>
          </p:cNvPr>
          <p:cNvSpPr txBox="1"/>
          <p:nvPr/>
        </p:nvSpPr>
        <p:spPr>
          <a:xfrm>
            <a:off x="790516" y="8160490"/>
            <a:ext cx="2561366" cy="2475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360" tIns="30360" rIns="30360" bIns="30360">
            <a:normAutofit/>
          </a:bodyPr>
          <a:lstStyle>
            <a:lvl1pPr algn="l">
              <a:defRPr sz="1200" b="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C. 628 Vienna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®</a:t>
            </a:r>
            <a:endParaRPr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BC08659-55FD-458C-BB15-F3EC4814C259}"/>
              </a:ext>
            </a:extLst>
          </p:cNvPr>
          <p:cNvGrpSpPr/>
          <p:nvPr/>
        </p:nvGrpSpPr>
        <p:grpSpPr>
          <a:xfrm>
            <a:off x="787897" y="8414230"/>
            <a:ext cx="1093963" cy="199774"/>
            <a:chOff x="674808" y="7400925"/>
            <a:chExt cx="1464998" cy="267530"/>
          </a:xfrm>
        </p:grpSpPr>
        <p:sp>
          <p:nvSpPr>
            <p:cNvPr id="81" name="Circle">
              <a:extLst>
                <a:ext uri="{FF2B5EF4-FFF2-40B4-BE49-F238E27FC236}">
                  <a16:creationId xmlns:a16="http://schemas.microsoft.com/office/drawing/2014/main" id="{DD21C647-79FB-401B-9D08-FCF01C550527}"/>
                </a:ext>
              </a:extLst>
            </p:cNvPr>
            <p:cNvSpPr/>
            <p:nvPr/>
          </p:nvSpPr>
          <p:spPr>
            <a:xfrm>
              <a:off x="674808" y="7400925"/>
              <a:ext cx="267530" cy="267530"/>
            </a:xfrm>
            <a:prstGeom prst="ellipse">
              <a:avLst/>
            </a:prstGeom>
            <a:solidFill>
              <a:schemeClr val="bg1"/>
            </a:solidFill>
            <a:ln w="3175"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82" name="Circle">
              <a:extLst>
                <a:ext uri="{FF2B5EF4-FFF2-40B4-BE49-F238E27FC236}">
                  <a16:creationId xmlns:a16="http://schemas.microsoft.com/office/drawing/2014/main" id="{86A1518C-0D3D-4101-B67F-0CD5C25603E1}"/>
                </a:ext>
              </a:extLst>
            </p:cNvPr>
            <p:cNvSpPr/>
            <p:nvPr/>
          </p:nvSpPr>
          <p:spPr>
            <a:xfrm>
              <a:off x="971383" y="7400925"/>
              <a:ext cx="267530" cy="267530"/>
            </a:xfrm>
            <a:prstGeom prst="ellipse">
              <a:avLst/>
            </a:prstGeom>
            <a:solidFill>
              <a:srgbClr val="A51E36"/>
            </a:solidFill>
            <a:ln w="3175"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83" name="Circle">
              <a:extLst>
                <a:ext uri="{FF2B5EF4-FFF2-40B4-BE49-F238E27FC236}">
                  <a16:creationId xmlns:a16="http://schemas.microsoft.com/office/drawing/2014/main" id="{99516B12-AF44-4F12-84E0-FF46090A86DF}"/>
                </a:ext>
              </a:extLst>
            </p:cNvPr>
            <p:cNvSpPr/>
            <p:nvPr/>
          </p:nvSpPr>
          <p:spPr>
            <a:xfrm>
              <a:off x="1267958" y="7400925"/>
              <a:ext cx="267530" cy="267530"/>
            </a:xfrm>
            <a:prstGeom prst="ellipse">
              <a:avLst/>
            </a:prstGeom>
            <a:solidFill>
              <a:srgbClr val="002D74"/>
            </a:solidFill>
            <a:ln w="3175"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84" name="Circle">
              <a:extLst>
                <a:ext uri="{FF2B5EF4-FFF2-40B4-BE49-F238E27FC236}">
                  <a16:creationId xmlns:a16="http://schemas.microsoft.com/office/drawing/2014/main" id="{924D2EFA-6CA2-48F3-864C-9B7FDD01AEDC}"/>
                </a:ext>
              </a:extLst>
            </p:cNvPr>
            <p:cNvSpPr/>
            <p:nvPr/>
          </p:nvSpPr>
          <p:spPr>
            <a:xfrm>
              <a:off x="1564534" y="7400925"/>
              <a:ext cx="267529" cy="267530"/>
            </a:xfrm>
            <a:prstGeom prst="ellipse">
              <a:avLst/>
            </a:prstGeom>
            <a:solidFill>
              <a:srgbClr val="E3C191"/>
            </a:solidFill>
            <a:ln w="3175"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85" name="Circle">
              <a:extLst>
                <a:ext uri="{FF2B5EF4-FFF2-40B4-BE49-F238E27FC236}">
                  <a16:creationId xmlns:a16="http://schemas.microsoft.com/office/drawing/2014/main" id="{ACB47604-98B0-4D57-A5B0-D596433F4654}"/>
                </a:ext>
              </a:extLst>
            </p:cNvPr>
            <p:cNvSpPr/>
            <p:nvPr/>
          </p:nvSpPr>
          <p:spPr>
            <a:xfrm>
              <a:off x="1872277" y="7400925"/>
              <a:ext cx="267529" cy="267530"/>
            </a:xfrm>
            <a:prstGeom prst="ellipse">
              <a:avLst/>
            </a:prstGeom>
            <a:solidFill>
              <a:srgbClr val="54C8E8"/>
            </a:solidFill>
            <a:ln w="3175">
              <a:noFill/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86" name="628 Vienna Rhine">
            <a:extLst>
              <a:ext uri="{FF2B5EF4-FFF2-40B4-BE49-F238E27FC236}">
                <a16:creationId xmlns:a16="http://schemas.microsoft.com/office/drawing/2014/main" id="{82A162FA-2F2E-4DC3-8716-651691CA8838}"/>
              </a:ext>
            </a:extLst>
          </p:cNvPr>
          <p:cNvSpPr txBox="1"/>
          <p:nvPr/>
        </p:nvSpPr>
        <p:spPr>
          <a:xfrm>
            <a:off x="2934706" y="6640456"/>
            <a:ext cx="2561366" cy="2475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360" tIns="30360" rIns="30360" bIns="30360">
            <a:normAutofit/>
          </a:bodyPr>
          <a:lstStyle>
            <a:lvl1pPr algn="l">
              <a:defRPr sz="1200" b="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D. 636 Vienna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®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Stylus</a:t>
            </a:r>
            <a:endParaRPr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FA5F75B-522F-461C-B10A-93FDA83ABA6F}"/>
              </a:ext>
            </a:extLst>
          </p:cNvPr>
          <p:cNvGrpSpPr/>
          <p:nvPr/>
        </p:nvGrpSpPr>
        <p:grpSpPr>
          <a:xfrm>
            <a:off x="2950384" y="6894054"/>
            <a:ext cx="1093963" cy="199774"/>
            <a:chOff x="674808" y="7400925"/>
            <a:chExt cx="1464998" cy="267530"/>
          </a:xfrm>
        </p:grpSpPr>
        <p:sp>
          <p:nvSpPr>
            <p:cNvPr id="88" name="Circle">
              <a:extLst>
                <a:ext uri="{FF2B5EF4-FFF2-40B4-BE49-F238E27FC236}">
                  <a16:creationId xmlns:a16="http://schemas.microsoft.com/office/drawing/2014/main" id="{9F0746C4-A730-4390-AE1E-22227AC73EDD}"/>
                </a:ext>
              </a:extLst>
            </p:cNvPr>
            <p:cNvSpPr/>
            <p:nvPr/>
          </p:nvSpPr>
          <p:spPr>
            <a:xfrm>
              <a:off x="674808" y="7400925"/>
              <a:ext cx="267530" cy="267530"/>
            </a:xfrm>
            <a:prstGeom prst="ellipse">
              <a:avLst/>
            </a:prstGeom>
            <a:solidFill>
              <a:schemeClr val="bg1"/>
            </a:solidFill>
            <a:ln w="3175"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89" name="Circle">
              <a:extLst>
                <a:ext uri="{FF2B5EF4-FFF2-40B4-BE49-F238E27FC236}">
                  <a16:creationId xmlns:a16="http://schemas.microsoft.com/office/drawing/2014/main" id="{EF706E28-B423-4F99-9792-B64952CE7B0C}"/>
                </a:ext>
              </a:extLst>
            </p:cNvPr>
            <p:cNvSpPr/>
            <p:nvPr/>
          </p:nvSpPr>
          <p:spPr>
            <a:xfrm>
              <a:off x="971383" y="7400925"/>
              <a:ext cx="267530" cy="267530"/>
            </a:xfrm>
            <a:prstGeom prst="ellipse">
              <a:avLst/>
            </a:prstGeom>
            <a:solidFill>
              <a:srgbClr val="AC1F2D"/>
            </a:solidFill>
            <a:ln w="3175"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90" name="Circle">
              <a:extLst>
                <a:ext uri="{FF2B5EF4-FFF2-40B4-BE49-F238E27FC236}">
                  <a16:creationId xmlns:a16="http://schemas.microsoft.com/office/drawing/2014/main" id="{0F16E24E-45DA-4817-BAAE-28009D60DD45}"/>
                </a:ext>
              </a:extLst>
            </p:cNvPr>
            <p:cNvSpPr/>
            <p:nvPr/>
          </p:nvSpPr>
          <p:spPr>
            <a:xfrm>
              <a:off x="1267958" y="7400925"/>
              <a:ext cx="267530" cy="267530"/>
            </a:xfrm>
            <a:prstGeom prst="ellipse">
              <a:avLst/>
            </a:prstGeom>
            <a:solidFill>
              <a:srgbClr val="002D74"/>
            </a:solidFill>
            <a:ln w="3175"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91" name="Circle">
              <a:extLst>
                <a:ext uri="{FF2B5EF4-FFF2-40B4-BE49-F238E27FC236}">
                  <a16:creationId xmlns:a16="http://schemas.microsoft.com/office/drawing/2014/main" id="{9D1C08A3-D7E4-4517-86FA-E7BA3BD206D3}"/>
                </a:ext>
              </a:extLst>
            </p:cNvPr>
            <p:cNvSpPr/>
            <p:nvPr/>
          </p:nvSpPr>
          <p:spPr>
            <a:xfrm>
              <a:off x="1564534" y="7400925"/>
              <a:ext cx="267529" cy="267530"/>
            </a:xfrm>
            <a:prstGeom prst="ellipse">
              <a:avLst/>
            </a:prstGeom>
            <a:solidFill>
              <a:srgbClr val="DED2BD"/>
            </a:solidFill>
            <a:ln w="3175"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92" name="Circle">
              <a:extLst>
                <a:ext uri="{FF2B5EF4-FFF2-40B4-BE49-F238E27FC236}">
                  <a16:creationId xmlns:a16="http://schemas.microsoft.com/office/drawing/2014/main" id="{6A3DF8BE-9AC3-4144-8BAE-DDAC31A88E14}"/>
                </a:ext>
              </a:extLst>
            </p:cNvPr>
            <p:cNvSpPr/>
            <p:nvPr/>
          </p:nvSpPr>
          <p:spPr>
            <a:xfrm>
              <a:off x="1872277" y="7400925"/>
              <a:ext cx="267529" cy="267530"/>
            </a:xfrm>
            <a:prstGeom prst="ellipse">
              <a:avLst/>
            </a:prstGeom>
            <a:solidFill>
              <a:srgbClr val="54C8E8"/>
            </a:solidFill>
            <a:ln w="3175">
              <a:noFill/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94" name="628 Vienna Rhine">
            <a:extLst>
              <a:ext uri="{FF2B5EF4-FFF2-40B4-BE49-F238E27FC236}">
                <a16:creationId xmlns:a16="http://schemas.microsoft.com/office/drawing/2014/main" id="{3CF5A2BB-ADEC-4E8E-B256-FCDC87FACEB2}"/>
              </a:ext>
            </a:extLst>
          </p:cNvPr>
          <p:cNvSpPr txBox="1"/>
          <p:nvPr/>
        </p:nvSpPr>
        <p:spPr>
          <a:xfrm>
            <a:off x="2934706" y="7270223"/>
            <a:ext cx="2561366" cy="2475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360" tIns="30360" rIns="30360" bIns="30360">
            <a:normAutofit/>
          </a:bodyPr>
          <a:lstStyle>
            <a:lvl1pPr algn="l">
              <a:defRPr sz="1200" b="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E. 693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Textari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Comfort Stylus</a:t>
            </a:r>
            <a:endParaRPr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9E8E24-9ED8-400F-A2DC-8A16268D543F}"/>
              </a:ext>
            </a:extLst>
          </p:cNvPr>
          <p:cNvGrpSpPr/>
          <p:nvPr/>
        </p:nvGrpSpPr>
        <p:grpSpPr>
          <a:xfrm>
            <a:off x="2950384" y="7523821"/>
            <a:ext cx="642699" cy="199774"/>
            <a:chOff x="2950384" y="7511121"/>
            <a:chExt cx="642699" cy="199774"/>
          </a:xfrm>
        </p:grpSpPr>
        <p:sp>
          <p:nvSpPr>
            <p:cNvPr id="96" name="Circle">
              <a:extLst>
                <a:ext uri="{FF2B5EF4-FFF2-40B4-BE49-F238E27FC236}">
                  <a16:creationId xmlns:a16="http://schemas.microsoft.com/office/drawing/2014/main" id="{4A51C532-CC66-42F8-9B87-19C7E8A60A7A}"/>
                </a:ext>
              </a:extLst>
            </p:cNvPr>
            <p:cNvSpPr/>
            <p:nvPr/>
          </p:nvSpPr>
          <p:spPr>
            <a:xfrm>
              <a:off x="2950384" y="7511121"/>
              <a:ext cx="199774" cy="199774"/>
            </a:xfrm>
            <a:prstGeom prst="ellipse">
              <a:avLst/>
            </a:prstGeom>
            <a:solidFill>
              <a:schemeClr val="bg1"/>
            </a:solidFill>
            <a:ln w="3175">
              <a:noFill/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97" name="Circle">
              <a:extLst>
                <a:ext uri="{FF2B5EF4-FFF2-40B4-BE49-F238E27FC236}">
                  <a16:creationId xmlns:a16="http://schemas.microsoft.com/office/drawing/2014/main" id="{C02A4FC6-39EF-4103-ABE1-D75188155706}"/>
                </a:ext>
              </a:extLst>
            </p:cNvPr>
            <p:cNvSpPr/>
            <p:nvPr/>
          </p:nvSpPr>
          <p:spPr>
            <a:xfrm>
              <a:off x="3171846" y="7511121"/>
              <a:ext cx="199774" cy="199774"/>
            </a:xfrm>
            <a:prstGeom prst="ellipse">
              <a:avLst/>
            </a:prstGeom>
            <a:solidFill>
              <a:srgbClr val="8C2332"/>
            </a:solidFill>
            <a:ln w="3175"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98" name="Circle">
              <a:extLst>
                <a:ext uri="{FF2B5EF4-FFF2-40B4-BE49-F238E27FC236}">
                  <a16:creationId xmlns:a16="http://schemas.microsoft.com/office/drawing/2014/main" id="{55AC68FA-7814-4791-8C5E-2F014699F2D7}"/>
                </a:ext>
              </a:extLst>
            </p:cNvPr>
            <p:cNvSpPr/>
            <p:nvPr/>
          </p:nvSpPr>
          <p:spPr>
            <a:xfrm>
              <a:off x="3393309" y="7511121"/>
              <a:ext cx="199774" cy="199774"/>
            </a:xfrm>
            <a:prstGeom prst="ellipse">
              <a:avLst/>
            </a:prstGeom>
            <a:solidFill>
              <a:srgbClr val="203D7C"/>
            </a:solidFill>
            <a:ln w="3175"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</p:grpSp>
      <p:pic>
        <p:nvPicPr>
          <p:cNvPr id="114" name="Vienna.png">
            <a:extLst>
              <a:ext uri="{FF2B5EF4-FFF2-40B4-BE49-F238E27FC236}">
                <a16:creationId xmlns:a16="http://schemas.microsoft.com/office/drawing/2014/main" id="{CD6FD0B9-B044-4040-BF8E-F9B9C68214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517" y="5035550"/>
            <a:ext cx="416511" cy="4189760"/>
          </a:xfrm>
          <a:prstGeom prst="rect">
            <a:avLst/>
          </a:prstGeom>
          <a:ln w="3175">
            <a:miter lim="400000"/>
          </a:ln>
          <a:effectLst>
            <a:outerShdw blurRad="215900" dist="240790" dir="3471103" rotWithShape="0">
              <a:srgbClr val="000000">
                <a:alpha val="16268"/>
              </a:srgbClr>
            </a:outerShdw>
          </a:effectLst>
        </p:spPr>
      </p:pic>
      <p:pic>
        <p:nvPicPr>
          <p:cNvPr id="56" name="Vienna.png">
            <a:extLst>
              <a:ext uri="{FF2B5EF4-FFF2-40B4-BE49-F238E27FC236}">
                <a16:creationId xmlns:a16="http://schemas.microsoft.com/office/drawing/2014/main" id="{12CFD9EA-9A02-4059-838A-E4A0B222B1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761" y="5214214"/>
            <a:ext cx="420018" cy="4205001"/>
          </a:xfrm>
          <a:prstGeom prst="rect">
            <a:avLst/>
          </a:prstGeom>
          <a:ln w="3175">
            <a:miter lim="400000"/>
          </a:ln>
          <a:effectLst>
            <a:outerShdw blurRad="215900" dist="240790" dir="3471103" rotWithShape="0">
              <a:srgbClr val="000000">
                <a:alpha val="16268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5AA60D0-61A1-48B4-BB9A-7C5990CE789E}"/>
              </a:ext>
            </a:extLst>
          </p:cNvPr>
          <p:cNvGrpSpPr/>
          <p:nvPr/>
        </p:nvGrpSpPr>
        <p:grpSpPr>
          <a:xfrm>
            <a:off x="789359" y="7527310"/>
            <a:ext cx="1554606" cy="199774"/>
            <a:chOff x="789359" y="7527076"/>
            <a:chExt cx="1554606" cy="199774"/>
          </a:xfrm>
        </p:grpSpPr>
        <p:sp>
          <p:nvSpPr>
            <p:cNvPr id="64" name="Circle">
              <a:extLst>
                <a:ext uri="{FF2B5EF4-FFF2-40B4-BE49-F238E27FC236}">
                  <a16:creationId xmlns:a16="http://schemas.microsoft.com/office/drawing/2014/main" id="{0FD91581-4515-4B61-975F-F32D8DD46384}"/>
                </a:ext>
              </a:extLst>
            </p:cNvPr>
            <p:cNvSpPr/>
            <p:nvPr/>
          </p:nvSpPr>
          <p:spPr>
            <a:xfrm>
              <a:off x="789359" y="7527076"/>
              <a:ext cx="199774" cy="199774"/>
            </a:xfrm>
            <a:prstGeom prst="ellipse">
              <a:avLst/>
            </a:prstGeom>
            <a:solidFill>
              <a:srgbClr val="008996"/>
            </a:solidFill>
            <a:ln w="3175"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5" name="Circle">
              <a:extLst>
                <a:ext uri="{FF2B5EF4-FFF2-40B4-BE49-F238E27FC236}">
                  <a16:creationId xmlns:a16="http://schemas.microsoft.com/office/drawing/2014/main" id="{08970C21-8B24-49B4-AF55-FC26AD86BF66}"/>
                </a:ext>
              </a:extLst>
            </p:cNvPr>
            <p:cNvSpPr/>
            <p:nvPr/>
          </p:nvSpPr>
          <p:spPr>
            <a:xfrm>
              <a:off x="1010821" y="7527076"/>
              <a:ext cx="199774" cy="199774"/>
            </a:xfrm>
            <a:prstGeom prst="ellipse">
              <a:avLst/>
            </a:prstGeom>
            <a:solidFill>
              <a:srgbClr val="A93439"/>
            </a:solidFill>
            <a:ln w="3175"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6" name="Circle">
              <a:extLst>
                <a:ext uri="{FF2B5EF4-FFF2-40B4-BE49-F238E27FC236}">
                  <a16:creationId xmlns:a16="http://schemas.microsoft.com/office/drawing/2014/main" id="{25688D86-C5DF-4213-A168-35132FB896CC}"/>
                </a:ext>
              </a:extLst>
            </p:cNvPr>
            <p:cNvSpPr/>
            <p:nvPr/>
          </p:nvSpPr>
          <p:spPr>
            <a:xfrm>
              <a:off x="1232284" y="7527076"/>
              <a:ext cx="199774" cy="199774"/>
            </a:xfrm>
            <a:prstGeom prst="ellipse">
              <a:avLst/>
            </a:prstGeom>
            <a:solidFill>
              <a:srgbClr val="2A2F7C"/>
            </a:solidFill>
            <a:ln w="3175"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7" name="Circle">
              <a:extLst>
                <a:ext uri="{FF2B5EF4-FFF2-40B4-BE49-F238E27FC236}">
                  <a16:creationId xmlns:a16="http://schemas.microsoft.com/office/drawing/2014/main" id="{AC4E507E-8077-4441-AC0E-28D05F6287F3}"/>
                </a:ext>
              </a:extLst>
            </p:cNvPr>
            <p:cNvSpPr/>
            <p:nvPr/>
          </p:nvSpPr>
          <p:spPr>
            <a:xfrm>
              <a:off x="1453747" y="7527076"/>
              <a:ext cx="199773" cy="199774"/>
            </a:xfrm>
            <a:prstGeom prst="ellipse">
              <a:avLst/>
            </a:prstGeom>
            <a:solidFill>
              <a:srgbClr val="8347AD"/>
            </a:solidFill>
            <a:ln w="3175"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8" name="Circle">
              <a:extLst>
                <a:ext uri="{FF2B5EF4-FFF2-40B4-BE49-F238E27FC236}">
                  <a16:creationId xmlns:a16="http://schemas.microsoft.com/office/drawing/2014/main" id="{A2DFE7C4-2114-45D3-9BCB-54E08927580C}"/>
                </a:ext>
              </a:extLst>
            </p:cNvPr>
            <p:cNvSpPr/>
            <p:nvPr/>
          </p:nvSpPr>
          <p:spPr>
            <a:xfrm>
              <a:off x="1683549" y="7527076"/>
              <a:ext cx="199773" cy="199774"/>
            </a:xfrm>
            <a:prstGeom prst="ellipse">
              <a:avLst/>
            </a:prstGeom>
            <a:solidFill>
              <a:srgbClr val="00B2E2"/>
            </a:solidFill>
            <a:ln w="3175">
              <a:noFill/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73" name="Circle">
              <a:extLst>
                <a:ext uri="{FF2B5EF4-FFF2-40B4-BE49-F238E27FC236}">
                  <a16:creationId xmlns:a16="http://schemas.microsoft.com/office/drawing/2014/main" id="{6004EDA0-545F-46E3-8834-7E03617AA3C1}"/>
                </a:ext>
              </a:extLst>
            </p:cNvPr>
            <p:cNvSpPr/>
            <p:nvPr/>
          </p:nvSpPr>
          <p:spPr>
            <a:xfrm>
              <a:off x="1920719" y="7527076"/>
              <a:ext cx="199773" cy="199774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bg1"/>
              </a:solidFill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74" name="Circle">
              <a:extLst>
                <a:ext uri="{FF2B5EF4-FFF2-40B4-BE49-F238E27FC236}">
                  <a16:creationId xmlns:a16="http://schemas.microsoft.com/office/drawing/2014/main" id="{36C43037-158D-43C2-845F-365F4B12D188}"/>
                </a:ext>
              </a:extLst>
            </p:cNvPr>
            <p:cNvSpPr/>
            <p:nvPr/>
          </p:nvSpPr>
          <p:spPr>
            <a:xfrm>
              <a:off x="2144192" y="7527076"/>
              <a:ext cx="199773" cy="199774"/>
            </a:xfrm>
            <a:prstGeom prst="ellipse">
              <a:avLst/>
            </a:prstGeom>
            <a:solidFill>
              <a:schemeClr val="bg1"/>
            </a:solidFill>
            <a:ln w="3175">
              <a:noFill/>
              <a:miter lim="400000"/>
            </a:ln>
          </p:spPr>
          <p:txBody>
            <a:bodyPr lIns="30360" tIns="30360" rIns="30360" bIns="30360" anchor="ctr"/>
            <a:lstStyle/>
            <a:p>
              <a:pPr>
                <a:defRPr sz="2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83B3960-2AB0-41E2-830A-96EDFD3E547E}"/>
              </a:ext>
            </a:extLst>
          </p:cNvPr>
          <p:cNvGrpSpPr/>
          <p:nvPr/>
        </p:nvGrpSpPr>
        <p:grpSpPr>
          <a:xfrm>
            <a:off x="1640086" y="925373"/>
            <a:ext cx="204859" cy="226921"/>
            <a:chOff x="1918857" y="715828"/>
            <a:chExt cx="204859" cy="226921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28CB2FB-BBF4-4563-BD4C-AAD6E248B36D}"/>
                </a:ext>
              </a:extLst>
            </p:cNvPr>
            <p:cNvSpPr/>
            <p:nvPr/>
          </p:nvSpPr>
          <p:spPr>
            <a:xfrm>
              <a:off x="1918857" y="715828"/>
              <a:ext cx="204859" cy="204859"/>
            </a:xfrm>
            <a:prstGeom prst="ellipse">
              <a:avLst/>
            </a:prstGeom>
            <a:solidFill>
              <a:schemeClr val="tx1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360" tIns="30360" rIns="30360" bIns="30360" numCol="1" spcCol="38100" rtlCol="0" anchor="ctr">
              <a:spAutoFit/>
            </a:bodyPr>
            <a:lstStyle/>
            <a:p>
              <a:pPr marL="0" marR="0" indent="0" algn="ctr" defTabSz="6024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7" name="628 Vienna Rhine">
              <a:extLst>
                <a:ext uri="{FF2B5EF4-FFF2-40B4-BE49-F238E27FC236}">
                  <a16:creationId xmlns:a16="http://schemas.microsoft.com/office/drawing/2014/main" id="{8BE01E03-C2D9-4BA8-BD03-4200466D3D61}"/>
                </a:ext>
              </a:extLst>
            </p:cNvPr>
            <p:cNvSpPr txBox="1"/>
            <p:nvPr/>
          </p:nvSpPr>
          <p:spPr>
            <a:xfrm>
              <a:off x="1960741" y="720745"/>
              <a:ext cx="140144" cy="22200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sz="800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919B949-DA74-475B-A951-34CBB14C7CF0}"/>
              </a:ext>
            </a:extLst>
          </p:cNvPr>
          <p:cNvGrpSpPr/>
          <p:nvPr/>
        </p:nvGrpSpPr>
        <p:grpSpPr>
          <a:xfrm>
            <a:off x="2625215" y="925373"/>
            <a:ext cx="204859" cy="226921"/>
            <a:chOff x="1918857" y="715828"/>
            <a:chExt cx="204859" cy="226921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04D56D6-B860-4AAE-A2F7-91D1921940B9}"/>
                </a:ext>
              </a:extLst>
            </p:cNvPr>
            <p:cNvSpPr/>
            <p:nvPr/>
          </p:nvSpPr>
          <p:spPr>
            <a:xfrm>
              <a:off x="1918857" y="715828"/>
              <a:ext cx="204859" cy="204859"/>
            </a:xfrm>
            <a:prstGeom prst="ellipse">
              <a:avLst/>
            </a:prstGeom>
            <a:solidFill>
              <a:schemeClr val="tx1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360" tIns="30360" rIns="30360" bIns="30360" numCol="1" spcCol="38100" rtlCol="0" anchor="ctr">
              <a:spAutoFit/>
            </a:bodyPr>
            <a:lstStyle/>
            <a:p>
              <a:pPr marL="0" marR="0" indent="0" algn="ctr" defTabSz="6024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60" name="628 Vienna Rhine">
              <a:extLst>
                <a:ext uri="{FF2B5EF4-FFF2-40B4-BE49-F238E27FC236}">
                  <a16:creationId xmlns:a16="http://schemas.microsoft.com/office/drawing/2014/main" id="{3B54430F-43DC-46A4-AB59-CE033D0240AE}"/>
                </a:ext>
              </a:extLst>
            </p:cNvPr>
            <p:cNvSpPr txBox="1"/>
            <p:nvPr/>
          </p:nvSpPr>
          <p:spPr>
            <a:xfrm>
              <a:off x="1960741" y="720745"/>
              <a:ext cx="140144" cy="22200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sz="800" dirty="0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AE43E99-AD62-4E5F-8597-3290880D8D9F}"/>
              </a:ext>
            </a:extLst>
          </p:cNvPr>
          <p:cNvGrpSpPr/>
          <p:nvPr/>
        </p:nvGrpSpPr>
        <p:grpSpPr>
          <a:xfrm>
            <a:off x="3575620" y="925373"/>
            <a:ext cx="204859" cy="226921"/>
            <a:chOff x="1918857" y="715828"/>
            <a:chExt cx="204859" cy="226921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0AD4A5B-6F05-4084-A0A0-D1A5D45416BD}"/>
                </a:ext>
              </a:extLst>
            </p:cNvPr>
            <p:cNvSpPr/>
            <p:nvPr/>
          </p:nvSpPr>
          <p:spPr>
            <a:xfrm>
              <a:off x="1918857" y="715828"/>
              <a:ext cx="204859" cy="204859"/>
            </a:xfrm>
            <a:prstGeom prst="ellipse">
              <a:avLst/>
            </a:prstGeom>
            <a:solidFill>
              <a:schemeClr val="tx1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360" tIns="30360" rIns="30360" bIns="30360" numCol="1" spcCol="38100" rtlCol="0" anchor="ctr">
              <a:spAutoFit/>
            </a:bodyPr>
            <a:lstStyle/>
            <a:p>
              <a:pPr marL="0" marR="0" indent="0" algn="ctr" defTabSz="6024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01" name="628 Vienna Rhine">
              <a:extLst>
                <a:ext uri="{FF2B5EF4-FFF2-40B4-BE49-F238E27FC236}">
                  <a16:creationId xmlns:a16="http://schemas.microsoft.com/office/drawing/2014/main" id="{DB6C7741-6526-4EAB-BC1A-D757852734EA}"/>
                </a:ext>
              </a:extLst>
            </p:cNvPr>
            <p:cNvSpPr txBox="1"/>
            <p:nvPr/>
          </p:nvSpPr>
          <p:spPr>
            <a:xfrm>
              <a:off x="1960741" y="720745"/>
              <a:ext cx="140144" cy="22200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sz="800" dirty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E745B23-E95F-4B18-895E-168C5BA40665}"/>
              </a:ext>
            </a:extLst>
          </p:cNvPr>
          <p:cNvGrpSpPr/>
          <p:nvPr/>
        </p:nvGrpSpPr>
        <p:grpSpPr>
          <a:xfrm>
            <a:off x="4464050" y="925373"/>
            <a:ext cx="204859" cy="226921"/>
            <a:chOff x="1918857" y="715828"/>
            <a:chExt cx="204859" cy="226921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32E8DCC-AE15-45F3-9E29-5BD3D7F887CD}"/>
                </a:ext>
              </a:extLst>
            </p:cNvPr>
            <p:cNvSpPr/>
            <p:nvPr/>
          </p:nvSpPr>
          <p:spPr>
            <a:xfrm>
              <a:off x="1918857" y="715828"/>
              <a:ext cx="204859" cy="204859"/>
            </a:xfrm>
            <a:prstGeom prst="ellipse">
              <a:avLst/>
            </a:prstGeom>
            <a:solidFill>
              <a:schemeClr val="tx1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360" tIns="30360" rIns="30360" bIns="30360" numCol="1" spcCol="38100" rtlCol="0" anchor="ctr">
              <a:spAutoFit/>
            </a:bodyPr>
            <a:lstStyle/>
            <a:p>
              <a:pPr marL="0" marR="0" indent="0" algn="ctr" defTabSz="6024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04" name="628 Vienna Rhine">
              <a:extLst>
                <a:ext uri="{FF2B5EF4-FFF2-40B4-BE49-F238E27FC236}">
                  <a16:creationId xmlns:a16="http://schemas.microsoft.com/office/drawing/2014/main" id="{31A9A650-EC89-4631-B4A8-D5468CD26FFB}"/>
                </a:ext>
              </a:extLst>
            </p:cNvPr>
            <p:cNvSpPr txBox="1"/>
            <p:nvPr/>
          </p:nvSpPr>
          <p:spPr>
            <a:xfrm>
              <a:off x="1960741" y="720745"/>
              <a:ext cx="140144" cy="22200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endParaRPr sz="800" dirty="0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E482AB8-C818-46D8-93CB-277786D896EC}"/>
              </a:ext>
            </a:extLst>
          </p:cNvPr>
          <p:cNvGrpSpPr/>
          <p:nvPr/>
        </p:nvGrpSpPr>
        <p:grpSpPr>
          <a:xfrm>
            <a:off x="5371416" y="925373"/>
            <a:ext cx="204859" cy="226921"/>
            <a:chOff x="1918857" y="715828"/>
            <a:chExt cx="204859" cy="226921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EC9DAA9A-0B13-4910-BF18-DFE9F727FA82}"/>
                </a:ext>
              </a:extLst>
            </p:cNvPr>
            <p:cNvSpPr/>
            <p:nvPr/>
          </p:nvSpPr>
          <p:spPr>
            <a:xfrm>
              <a:off x="1918857" y="715828"/>
              <a:ext cx="204859" cy="204859"/>
            </a:xfrm>
            <a:prstGeom prst="ellipse">
              <a:avLst/>
            </a:prstGeom>
            <a:solidFill>
              <a:schemeClr val="tx1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0360" tIns="30360" rIns="30360" bIns="30360" numCol="1" spcCol="38100" rtlCol="0" anchor="ctr">
              <a:spAutoFit/>
            </a:bodyPr>
            <a:lstStyle/>
            <a:p>
              <a:pPr marL="0" marR="0" indent="0" algn="ctr" defTabSz="6024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08" name="628 Vienna Rhine">
              <a:extLst>
                <a:ext uri="{FF2B5EF4-FFF2-40B4-BE49-F238E27FC236}">
                  <a16:creationId xmlns:a16="http://schemas.microsoft.com/office/drawing/2014/main" id="{2B2B5F05-998E-47EE-AD8B-81BC20DC30E5}"/>
                </a:ext>
              </a:extLst>
            </p:cNvPr>
            <p:cNvSpPr txBox="1"/>
            <p:nvPr/>
          </p:nvSpPr>
          <p:spPr>
            <a:xfrm>
              <a:off x="1960741" y="720745"/>
              <a:ext cx="140144" cy="222004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1200" b="0">
                  <a:solidFill>
                    <a:srgbClr val="000000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r>
                <a:rPr lang="en-US" sz="800" dirty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endParaRPr sz="8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AE47C80-3B59-4BA7-981F-C7FC4A14F770}"/>
              </a:ext>
            </a:extLst>
          </p:cNvPr>
          <p:cNvGrpSpPr/>
          <p:nvPr/>
        </p:nvGrpSpPr>
        <p:grpSpPr>
          <a:xfrm>
            <a:off x="2985767" y="7813247"/>
            <a:ext cx="572787" cy="192877"/>
            <a:chOff x="2985767" y="7794197"/>
            <a:chExt cx="572787" cy="192877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31933310-E334-4637-AB91-6A299B9DB859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84" r="68289" b="-11839"/>
            <a:stretch/>
          </p:blipFill>
          <p:spPr>
            <a:xfrm>
              <a:off x="2985767" y="7794197"/>
              <a:ext cx="159963" cy="159963"/>
            </a:xfrm>
            <a:prstGeom prst="rect">
              <a:avLst/>
            </a:prstGeom>
          </p:spPr>
        </p:pic>
        <p:sp>
          <p:nvSpPr>
            <p:cNvPr id="115" name="ASI 61966  SAGE 50033. UPIC HUBPEN PPAI 110772    |    781.535.5500   |    www.hubpen.com">
              <a:extLst>
                <a:ext uri="{FF2B5EF4-FFF2-40B4-BE49-F238E27FC236}">
                  <a16:creationId xmlns:a16="http://schemas.microsoft.com/office/drawing/2014/main" id="{FBBDE67F-BD4A-46C6-86D4-C6CB0951FB13}"/>
                </a:ext>
              </a:extLst>
            </p:cNvPr>
            <p:cNvSpPr txBox="1"/>
            <p:nvPr/>
          </p:nvSpPr>
          <p:spPr>
            <a:xfrm>
              <a:off x="3142043" y="7798882"/>
              <a:ext cx="416511" cy="188192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360" tIns="30360" rIns="30360" bIns="30360">
              <a:normAutofit/>
            </a:bodyPr>
            <a:lstStyle>
              <a:lvl1pPr algn="l">
                <a:defRPr sz="800" b="0">
                  <a:solidFill>
                    <a:srgbClr val="000000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lang="en-US" sz="7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Full Color</a:t>
              </a:r>
              <a:endParaRPr sz="700"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84CDBD-BBC3-49EB-918E-4137B5742E07}"/>
              </a:ext>
            </a:extLst>
          </p:cNvPr>
          <p:cNvGrpSpPr/>
          <p:nvPr/>
        </p:nvGrpSpPr>
        <p:grpSpPr>
          <a:xfrm>
            <a:off x="829834" y="7813247"/>
            <a:ext cx="1097235" cy="164647"/>
            <a:chOff x="829834" y="7794197"/>
            <a:chExt cx="1097235" cy="164647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A22FF297-DA56-47D5-A3CA-A61606B3693F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884" r="68289" b="-11839"/>
            <a:stretch/>
          </p:blipFill>
          <p:spPr>
            <a:xfrm>
              <a:off x="829834" y="7794197"/>
              <a:ext cx="159963" cy="159963"/>
            </a:xfrm>
            <a:prstGeom prst="rect">
              <a:avLst/>
            </a:prstGeom>
          </p:spPr>
        </p:pic>
        <p:sp>
          <p:nvSpPr>
            <p:cNvPr id="117" name="ASI 61966  SAGE 50033. UPIC HUBPEN PPAI 110772    |    781.535.5500   |    www.hubpen.com">
              <a:extLst>
                <a:ext uri="{FF2B5EF4-FFF2-40B4-BE49-F238E27FC236}">
                  <a16:creationId xmlns:a16="http://schemas.microsoft.com/office/drawing/2014/main" id="{AAF1731B-1460-4797-8CE8-BB892328149A}"/>
                </a:ext>
              </a:extLst>
            </p:cNvPr>
            <p:cNvSpPr txBox="1"/>
            <p:nvPr/>
          </p:nvSpPr>
          <p:spPr>
            <a:xfrm>
              <a:off x="992460" y="7798881"/>
              <a:ext cx="934609" cy="159963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0360" tIns="30360" rIns="30360" bIns="30360">
              <a:normAutofit lnSpcReduction="10000"/>
            </a:bodyPr>
            <a:lstStyle>
              <a:lvl1pPr algn="l">
                <a:defRPr sz="800" b="0">
                  <a:solidFill>
                    <a:srgbClr val="000000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lang="en-US" sz="7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Full Color White Only </a:t>
              </a:r>
              <a:endParaRPr sz="700" dirty="0">
                <a:solidFill>
                  <a:schemeClr val="bg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69" name="Picture 68" descr="A close up of a sign&#10;&#10;Description automatically generated">
            <a:extLst>
              <a:ext uri="{FF2B5EF4-FFF2-40B4-BE49-F238E27FC236}">
                <a16:creationId xmlns:a16="http://schemas.microsoft.com/office/drawing/2014/main" id="{21E3091B-2F85-4C2A-B100-1D0A63D2EC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68" y="5815716"/>
            <a:ext cx="533332" cy="53333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 advAuto="0"/>
      <p:bldP spid="56" grpId="0" animBg="1" advAuto="0"/>
    </p:bld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0360" tIns="30360" rIns="30360" bIns="30360" numCol="1" spcCol="38100" rtlCol="0" anchor="ctr">
        <a:spAutoFit/>
      </a:bodyPr>
      <a:lstStyle>
        <a:defPPr marL="0" marR="0" indent="0" algn="ctr" defTabSz="6024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0360" tIns="30360" rIns="30360" bIns="30360" numCol="1" spcCol="38100" rtlCol="0" anchor="ctr">
        <a:spAutoFit/>
      </a:bodyPr>
      <a:lstStyle>
        <a:defPPr marL="0" marR="0" indent="0" algn="ctr" defTabSz="6024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0360" tIns="30360" rIns="30360" bIns="30360" numCol="1" spcCol="38100" rtlCol="0" anchor="ctr">
        <a:spAutoFit/>
      </a:bodyPr>
      <a:lstStyle>
        <a:defPPr marL="0" marR="0" indent="0" algn="ctr" defTabSz="6024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0360" tIns="30360" rIns="30360" bIns="30360" numCol="1" spcCol="38100" rtlCol="0" anchor="ctr">
        <a:spAutoFit/>
      </a:bodyPr>
      <a:lstStyle>
        <a:defPPr marL="0" marR="0" indent="0" algn="ctr" defTabSz="6024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4190</TotalTime>
  <Words>140</Words>
  <Application>Microsoft Office PowerPoint</Application>
  <PresentationFormat>Custom</PresentationFormat>
  <Paragraphs>17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Avenir Next Medium</vt:lpstr>
      <vt:lpstr>Calibri</vt:lpstr>
      <vt:lpstr>Calibri Light</vt:lpstr>
      <vt:lpstr>Helvetica Neue</vt:lpstr>
      <vt:lpstr>Helvetica Neue Light</vt:lpstr>
      <vt:lpstr>Helvetica Neue Medium</vt:lpstr>
      <vt:lpstr>Black</vt:lpstr>
      <vt:lpstr>Top 5 Metal Pens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Vienna Collection</dc:title>
  <dc:creator>Thomas Spirito</dc:creator>
  <cp:lastModifiedBy>Thomas Spirito</cp:lastModifiedBy>
  <cp:revision>83</cp:revision>
  <cp:lastPrinted>2019-08-29T20:37:06Z</cp:lastPrinted>
  <dcterms:modified xsi:type="dcterms:W3CDTF">2019-09-10T14:59:29Z</dcterms:modified>
</cp:coreProperties>
</file>