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7772400" cy="10058400"/>
  <p:notesSz cx="7010400" cy="92964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6024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6024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6024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6024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6024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6024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6024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6024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6024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3D7C"/>
    <a:srgbClr val="8C2332"/>
    <a:srgbClr val="54C8E8"/>
    <a:srgbClr val="DED2BD"/>
    <a:srgbClr val="002D74"/>
    <a:srgbClr val="AC1F2D"/>
    <a:srgbClr val="E3C191"/>
    <a:srgbClr val="A51E36"/>
    <a:srgbClr val="8347AD"/>
    <a:srgbClr val="2A2F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D6D6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6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6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929292"/>
              </a:solidFill>
              <a:prstDash val="solid"/>
              <a:miter lim="400000"/>
            </a:ln>
          </a:left>
          <a:right>
            <a:ln w="3175" cap="flat">
              <a:solidFill>
                <a:srgbClr val="929292"/>
              </a:solidFill>
              <a:prstDash val="solid"/>
              <a:miter lim="400000"/>
            </a:ln>
          </a:right>
          <a:top>
            <a:ln w="3175" cap="flat">
              <a:solidFill>
                <a:srgbClr val="929292"/>
              </a:solidFill>
              <a:prstDash val="solid"/>
              <a:miter lim="400000"/>
            </a:ln>
          </a:top>
          <a:bottom>
            <a:ln w="3175" cap="flat">
              <a:solidFill>
                <a:srgbClr val="929292"/>
              </a:solidFill>
              <a:prstDash val="solid"/>
              <a:miter lim="400000"/>
            </a:ln>
          </a:bottom>
          <a:insideH>
            <a:ln w="3175" cap="flat">
              <a:solidFill>
                <a:srgbClr val="929292"/>
              </a:solidFill>
              <a:prstDash val="solid"/>
              <a:miter lim="400000"/>
            </a:ln>
          </a:insideH>
          <a:insideV>
            <a:ln w="3175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AAAAA"/>
              </a:solidFill>
              <a:prstDash val="solid"/>
              <a:miter lim="400000"/>
            </a:ln>
          </a:left>
          <a:right>
            <a:ln w="3175" cap="flat">
              <a:solidFill>
                <a:srgbClr val="AAAAAA"/>
              </a:solidFill>
              <a:prstDash val="solid"/>
              <a:miter lim="400000"/>
            </a:ln>
          </a:right>
          <a:top>
            <a:ln w="3175" cap="flat">
              <a:solidFill>
                <a:srgbClr val="AAAAAA"/>
              </a:solidFill>
              <a:prstDash val="solid"/>
              <a:miter lim="400000"/>
            </a:ln>
          </a:top>
          <a:bottom>
            <a:ln w="3175" cap="flat">
              <a:solidFill>
                <a:srgbClr val="AAAAAA"/>
              </a:solidFill>
              <a:prstDash val="solid"/>
              <a:miter lim="400000"/>
            </a:ln>
          </a:bottom>
          <a:insideH>
            <a:ln w="3175" cap="flat">
              <a:solidFill>
                <a:srgbClr val="AAAAAA"/>
              </a:solidFill>
              <a:prstDash val="solid"/>
              <a:miter lim="400000"/>
            </a:ln>
          </a:insideH>
          <a:insideV>
            <a:ln w="3175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909090"/>
              </a:solidFill>
              <a:prstDash val="solid"/>
              <a:miter lim="400000"/>
            </a:ln>
          </a:left>
          <a:right>
            <a:ln w="3175" cap="flat">
              <a:solidFill>
                <a:srgbClr val="909090"/>
              </a:solidFill>
              <a:prstDash val="solid"/>
              <a:miter lim="400000"/>
            </a:ln>
          </a:right>
          <a:top>
            <a:ln w="3175" cap="flat">
              <a:solidFill>
                <a:srgbClr val="909090"/>
              </a:solidFill>
              <a:prstDash val="solid"/>
              <a:miter lim="400000"/>
            </a:ln>
          </a:top>
          <a:bottom>
            <a:ln w="3175" cap="flat">
              <a:solidFill>
                <a:srgbClr val="909090"/>
              </a:solidFill>
              <a:prstDash val="solid"/>
              <a:miter lim="400000"/>
            </a:ln>
          </a:bottom>
          <a:insideH>
            <a:ln w="3175" cap="flat">
              <a:solidFill>
                <a:srgbClr val="909090"/>
              </a:solidFill>
              <a:prstDash val="solid"/>
              <a:miter lim="400000"/>
            </a:ln>
          </a:insideH>
          <a:insideV>
            <a:ln w="3175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181" autoAdjust="0"/>
  </p:normalViewPr>
  <p:slideViewPr>
    <p:cSldViewPr snapToGrid="0">
      <p:cViewPr>
        <p:scale>
          <a:sx n="125" d="100"/>
          <a:sy n="125" d="100"/>
        </p:scale>
        <p:origin x="1656" y="-29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2159000" y="696913"/>
            <a:ext cx="2692400" cy="3486150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637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658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759023" y="5917257"/>
            <a:ext cx="6254354" cy="4204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 i="1">
                <a:solidFill>
                  <a:srgbClr val="FFFFFF"/>
                </a:solidFill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759023" y="4587380"/>
            <a:ext cx="6254354" cy="568898"/>
          </a:xfrm>
          <a:prstGeom prst="rect">
            <a:avLst/>
          </a:prstGeom>
        </p:spPr>
        <p:txBody>
          <a:bodyPr anchor="ctr">
            <a:spAutoFit/>
          </a:bodyPr>
          <a:lstStyle>
            <a:lvl1pPr>
              <a:defRPr sz="3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2114550"/>
            <a:ext cx="7772400" cy="5829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sz="half" idx="13"/>
          </p:nvPr>
        </p:nvSpPr>
        <p:spPr>
          <a:xfrm>
            <a:off x="967754" y="2516832"/>
            <a:ext cx="5831940" cy="35294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759023" y="6129783"/>
            <a:ext cx="6254354" cy="850108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59023" y="6987480"/>
            <a:ext cx="6254354" cy="6755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759023" y="4042469"/>
            <a:ext cx="6254354" cy="1973462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4015234" y="2496404"/>
            <a:ext cx="3187899" cy="491088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569267" y="2494061"/>
            <a:ext cx="3187900" cy="2383335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69267" y="4938117"/>
            <a:ext cx="3187900" cy="24592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569267" y="2266354"/>
            <a:ext cx="6633866" cy="1290341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569267" y="2266354"/>
            <a:ext cx="6633866" cy="1290341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69267" y="3662957"/>
            <a:ext cx="6633866" cy="3757167"/>
          </a:xfrm>
          <a:prstGeom prst="rect">
            <a:avLst/>
          </a:prstGeom>
        </p:spPr>
        <p:txBody>
          <a:bodyPr anchor="ctr"/>
          <a:lstStyle>
            <a:lvl1pPr marL="444500" indent="-444500" algn="l">
              <a:spcBef>
                <a:spcPts val="4300"/>
              </a:spcBef>
              <a:buSzPct val="145000"/>
              <a:buChar char="•"/>
              <a:defRPr sz="3200">
                <a:solidFill>
                  <a:srgbClr val="FFFFFF"/>
                </a:solidFill>
              </a:defRPr>
            </a:lvl1pPr>
            <a:lvl2pPr marL="889000" indent="-444500" algn="l">
              <a:spcBef>
                <a:spcPts val="4300"/>
              </a:spcBef>
              <a:buSzPct val="145000"/>
              <a:buChar char="•"/>
              <a:defRPr sz="3200">
                <a:solidFill>
                  <a:srgbClr val="FFFFFF"/>
                </a:solidFill>
              </a:defRPr>
            </a:lvl2pPr>
            <a:lvl3pPr marL="1333500" indent="-444500" algn="l">
              <a:spcBef>
                <a:spcPts val="4300"/>
              </a:spcBef>
              <a:buSzPct val="145000"/>
              <a:buChar char="•"/>
              <a:defRPr sz="3200">
                <a:solidFill>
                  <a:srgbClr val="FFFFFF"/>
                </a:solidFill>
              </a:defRPr>
            </a:lvl3pPr>
            <a:lvl4pPr marL="1778000" indent="-444500" algn="l">
              <a:spcBef>
                <a:spcPts val="4300"/>
              </a:spcBef>
              <a:buSzPct val="145000"/>
              <a:buChar char="•"/>
              <a:defRPr sz="3200">
                <a:solidFill>
                  <a:srgbClr val="FFFFFF"/>
                </a:solidFill>
              </a:defRPr>
            </a:lvl4pPr>
            <a:lvl5pPr marL="2222500" indent="-444500" algn="l">
              <a:spcBef>
                <a:spcPts val="4300"/>
              </a:spcBef>
              <a:buSzPct val="145000"/>
              <a:buChar char="•"/>
              <a:defRPr sz="32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quarter" idx="13"/>
          </p:nvPr>
        </p:nvSpPr>
        <p:spPr>
          <a:xfrm>
            <a:off x="4015233" y="3662957"/>
            <a:ext cx="3187900" cy="37571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569267" y="2266354"/>
            <a:ext cx="6633866" cy="1290341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69267" y="3662957"/>
            <a:ext cx="3187900" cy="3757167"/>
          </a:xfrm>
          <a:prstGeom prst="rect">
            <a:avLst/>
          </a:prstGeom>
        </p:spPr>
        <p:txBody>
          <a:bodyPr anchor="ctr"/>
          <a:lstStyle>
            <a:lvl1pPr marL="342900" indent="-342900" algn="l">
              <a:spcBef>
                <a:spcPts val="3300"/>
              </a:spcBef>
              <a:buSzPct val="145000"/>
              <a:buChar char="•"/>
              <a:defRPr sz="2800">
                <a:solidFill>
                  <a:srgbClr val="FFFFFF"/>
                </a:solidFill>
              </a:defRPr>
            </a:lvl1pPr>
            <a:lvl2pPr marL="685800" indent="-342900" algn="l">
              <a:spcBef>
                <a:spcPts val="3300"/>
              </a:spcBef>
              <a:buSzPct val="145000"/>
              <a:buChar char="•"/>
              <a:defRPr sz="2800">
                <a:solidFill>
                  <a:srgbClr val="FFFFFF"/>
                </a:solidFill>
              </a:defRPr>
            </a:lvl2pPr>
            <a:lvl3pPr marL="1028700" indent="-342900" algn="l">
              <a:spcBef>
                <a:spcPts val="3300"/>
              </a:spcBef>
              <a:buSzPct val="145000"/>
              <a:buChar char="•"/>
              <a:defRPr sz="2800">
                <a:solidFill>
                  <a:srgbClr val="FFFFFF"/>
                </a:solidFill>
              </a:defRPr>
            </a:lvl3pPr>
            <a:lvl4pPr marL="1371600" indent="-342900" algn="l">
              <a:spcBef>
                <a:spcPts val="3300"/>
              </a:spcBef>
              <a:buSzPct val="145000"/>
              <a:buChar char="•"/>
              <a:defRPr sz="2800">
                <a:solidFill>
                  <a:srgbClr val="FFFFFF"/>
                </a:solidFill>
              </a:defRPr>
            </a:lvl4pPr>
            <a:lvl5pPr marL="1714500" indent="-342900" algn="l">
              <a:spcBef>
                <a:spcPts val="3300"/>
              </a:spcBef>
              <a:buSzPct val="145000"/>
              <a:buChar char="•"/>
              <a:defRPr sz="28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69267" y="2873573"/>
            <a:ext cx="6633866" cy="4311254"/>
          </a:xfrm>
          <a:prstGeom prst="rect">
            <a:avLst/>
          </a:prstGeom>
        </p:spPr>
        <p:txBody>
          <a:bodyPr anchor="ctr"/>
          <a:lstStyle>
            <a:lvl1pPr marL="444500" indent="-444500" algn="l">
              <a:spcBef>
                <a:spcPts val="4300"/>
              </a:spcBef>
              <a:buSzPct val="145000"/>
              <a:buChar char="•"/>
              <a:defRPr sz="3200">
                <a:solidFill>
                  <a:srgbClr val="FFFFFF"/>
                </a:solidFill>
              </a:defRPr>
            </a:lvl1pPr>
            <a:lvl2pPr marL="889000" indent="-444500" algn="l">
              <a:spcBef>
                <a:spcPts val="4300"/>
              </a:spcBef>
              <a:buSzPct val="145000"/>
              <a:buChar char="•"/>
              <a:defRPr sz="3200">
                <a:solidFill>
                  <a:srgbClr val="FFFFFF"/>
                </a:solidFill>
              </a:defRPr>
            </a:lvl2pPr>
            <a:lvl3pPr marL="1333500" indent="-444500" algn="l">
              <a:spcBef>
                <a:spcPts val="4300"/>
              </a:spcBef>
              <a:buSzPct val="145000"/>
              <a:buChar char="•"/>
              <a:defRPr sz="3200">
                <a:solidFill>
                  <a:srgbClr val="FFFFFF"/>
                </a:solidFill>
              </a:defRPr>
            </a:lvl3pPr>
            <a:lvl4pPr marL="1778000" indent="-444500" algn="l">
              <a:spcBef>
                <a:spcPts val="4300"/>
              </a:spcBef>
              <a:buSzPct val="145000"/>
              <a:buChar char="•"/>
              <a:defRPr sz="3200">
                <a:solidFill>
                  <a:srgbClr val="FFFFFF"/>
                </a:solidFill>
              </a:defRPr>
            </a:lvl4pPr>
            <a:lvl5pPr marL="2222500" indent="-444500" algn="l">
              <a:spcBef>
                <a:spcPts val="4300"/>
              </a:spcBef>
              <a:buSzPct val="145000"/>
              <a:buChar char="•"/>
              <a:defRPr sz="32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4022824" y="5082331"/>
            <a:ext cx="3187899" cy="23302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4022824" y="2494061"/>
            <a:ext cx="3187899" cy="23302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569267" y="2494061"/>
            <a:ext cx="3187900" cy="491847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759023" y="3093690"/>
            <a:ext cx="6254354" cy="197346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0360" tIns="30360" rIns="30360" bIns="30360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759023" y="5120282"/>
            <a:ext cx="6254354" cy="67553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0360" tIns="30360" rIns="30360" bIns="3036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734485" y="7670601"/>
            <a:ext cx="299382" cy="283429"/>
          </a:xfrm>
          <a:prstGeom prst="rect">
            <a:avLst/>
          </a:prstGeom>
          <a:ln w="3175">
            <a:miter lim="400000"/>
          </a:ln>
        </p:spPr>
        <p:txBody>
          <a:bodyPr wrap="none" lIns="30360" tIns="30360" rIns="30360" bIns="3036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0" marR="0" indent="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rgbClr val="6C6C6C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rgbClr val="6C6C6C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rgbClr val="6C6C6C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rgbClr val="6C6C6C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rgbClr val="6C6C6C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rgbClr val="6C6C6C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rgbClr val="6C6C6C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rgbClr val="6C6C6C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rgbClr val="6C6C6C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63600D-4A5E-4D65-88E9-AD1E34AD63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6" b="11383"/>
          <a:stretch/>
        </p:blipFill>
        <p:spPr>
          <a:xfrm>
            <a:off x="0" y="-1"/>
            <a:ext cx="7772400" cy="5365631"/>
          </a:xfrm>
          <a:prstGeom prst="rect">
            <a:avLst/>
          </a:prstGeom>
        </p:spPr>
      </p:pic>
      <p:sp>
        <p:nvSpPr>
          <p:cNvPr id="172" name="ASI 61966  SAGE 50033. UPIC HUBPEN PPAI 110772    |    781.535.5500   |    www.hubpen.com">
            <a:extLst>
              <a:ext uri="{FF2B5EF4-FFF2-40B4-BE49-F238E27FC236}">
                <a16:creationId xmlns:a16="http://schemas.microsoft.com/office/drawing/2014/main" id="{5AF58D72-892F-463B-A05C-4E6AC2DA1840}"/>
              </a:ext>
            </a:extLst>
          </p:cNvPr>
          <p:cNvSpPr txBox="1"/>
          <p:nvPr/>
        </p:nvSpPr>
        <p:spPr>
          <a:xfrm>
            <a:off x="1635323" y="9307691"/>
            <a:ext cx="3804778" cy="1881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0360" tIns="30360" rIns="30360" bIns="30360">
            <a:normAutofit/>
          </a:bodyPr>
          <a:lstStyle>
            <a:lvl1pPr algn="l">
              <a:defRPr sz="800" b="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dirty="0">
                <a:solidFill>
                  <a:schemeClr val="bg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ASI 61966</a:t>
            </a:r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</a:t>
            </a:r>
            <a:r>
              <a:rPr dirty="0">
                <a:solidFill>
                  <a:schemeClr val="bg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SAGE 50033</a:t>
            </a:r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</a:t>
            </a:r>
            <a:r>
              <a:rPr dirty="0">
                <a:solidFill>
                  <a:schemeClr val="bg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UPIC HUBPEN</a:t>
            </a:r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</a:t>
            </a:r>
            <a:r>
              <a:rPr dirty="0">
                <a:solidFill>
                  <a:schemeClr val="bg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PPAI 110772    |    781.535.5500   |    hubpen.com</a:t>
            </a:r>
          </a:p>
        </p:txBody>
      </p:sp>
      <p:sp>
        <p:nvSpPr>
          <p:cNvPr id="173" name="Line">
            <a:extLst>
              <a:ext uri="{FF2B5EF4-FFF2-40B4-BE49-F238E27FC236}">
                <a16:creationId xmlns:a16="http://schemas.microsoft.com/office/drawing/2014/main" id="{FABE5032-56E4-400C-A8C8-ED946B0B8AF9}"/>
              </a:ext>
            </a:extLst>
          </p:cNvPr>
          <p:cNvSpPr/>
          <p:nvPr/>
        </p:nvSpPr>
        <p:spPr>
          <a:xfrm>
            <a:off x="1651695" y="9527727"/>
            <a:ext cx="5361682" cy="13828"/>
          </a:xfrm>
          <a:prstGeom prst="line">
            <a:avLst/>
          </a:prstGeom>
          <a:ln w="12700">
            <a:solidFill>
              <a:srgbClr val="53585F">
                <a:alpha val="35080"/>
              </a:srgbClr>
            </a:solidFill>
            <a:miter lim="400000"/>
          </a:ln>
        </p:spPr>
        <p:txBody>
          <a:bodyPr lIns="30360" tIns="30360" rIns="30360" bIns="3036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4" name="Good through xx/xx/xx. Setup charge $15(G). FREE 24hr Rush Service available. 2 Color and Full Color: Available on select styles only, additional charges apply. Standard production is five business days. FOB MA. All pricing in USD. Complete product information available.">
            <a:extLst>
              <a:ext uri="{FF2B5EF4-FFF2-40B4-BE49-F238E27FC236}">
                <a16:creationId xmlns:a16="http://schemas.microsoft.com/office/drawing/2014/main" id="{11BA60E9-4E26-470D-9796-EA1183653D23}"/>
              </a:ext>
            </a:extLst>
          </p:cNvPr>
          <p:cNvSpPr txBox="1"/>
          <p:nvPr/>
        </p:nvSpPr>
        <p:spPr>
          <a:xfrm>
            <a:off x="1635324" y="9573400"/>
            <a:ext cx="4322564" cy="3791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0360" tIns="30360" rIns="30360" bIns="30360">
            <a:normAutofit/>
          </a:bodyPr>
          <a:lstStyle>
            <a:lvl1pPr algn="l">
              <a:defRPr sz="600" b="0" i="1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Good through 12/31/19. Setup charge $15 (G), FREE 24 Hour Rush Service available. 2 color and full color: Available on select styles only, additional charges apply. Standard production is five business days. FOB MA. All pricing in USD and subject to change. Complete product information available.</a:t>
            </a:r>
          </a:p>
        </p:txBody>
      </p:sp>
      <p:pic>
        <p:nvPicPr>
          <p:cNvPr id="175" name="Hub_logo.png">
            <a:extLst>
              <a:ext uri="{FF2B5EF4-FFF2-40B4-BE49-F238E27FC236}">
                <a16:creationId xmlns:a16="http://schemas.microsoft.com/office/drawing/2014/main" id="{B78BE31E-0792-4218-B6AD-5992836DC0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31" y="9347938"/>
            <a:ext cx="798756" cy="450924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F83B3960-2AB0-41E2-830A-96EDFD3E547E}"/>
              </a:ext>
            </a:extLst>
          </p:cNvPr>
          <p:cNvGrpSpPr/>
          <p:nvPr/>
        </p:nvGrpSpPr>
        <p:grpSpPr>
          <a:xfrm>
            <a:off x="1372272" y="676135"/>
            <a:ext cx="204859" cy="226921"/>
            <a:chOff x="1918857" y="715828"/>
            <a:chExt cx="204859" cy="226921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528CB2FB-BBF4-4563-BD4C-AAD6E248B36D}"/>
                </a:ext>
              </a:extLst>
            </p:cNvPr>
            <p:cNvSpPr/>
            <p:nvPr/>
          </p:nvSpPr>
          <p:spPr>
            <a:xfrm>
              <a:off x="1918857" y="715828"/>
              <a:ext cx="204859" cy="204859"/>
            </a:xfrm>
            <a:prstGeom prst="ellipse">
              <a:avLst/>
            </a:prstGeom>
            <a:solidFill>
              <a:schemeClr val="tx1"/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0360" tIns="30360" rIns="30360" bIns="30360" numCol="1" spcCol="38100" rtlCol="0" anchor="ctr">
              <a:spAutoFit/>
            </a:bodyPr>
            <a:lstStyle/>
            <a:p>
              <a:pPr marL="0" marR="0" indent="0" algn="ctr" defTabSz="60245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57" name="628 Vienna Rhine">
              <a:extLst>
                <a:ext uri="{FF2B5EF4-FFF2-40B4-BE49-F238E27FC236}">
                  <a16:creationId xmlns:a16="http://schemas.microsoft.com/office/drawing/2014/main" id="{8BE01E03-C2D9-4BA8-BD03-4200466D3D61}"/>
                </a:ext>
              </a:extLst>
            </p:cNvPr>
            <p:cNvSpPr txBox="1"/>
            <p:nvPr/>
          </p:nvSpPr>
          <p:spPr>
            <a:xfrm>
              <a:off x="1960741" y="720745"/>
              <a:ext cx="140144" cy="222004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0360" tIns="30360" rIns="30360" bIns="30360">
              <a:normAutofit/>
            </a:bodyPr>
            <a:lstStyle>
              <a:lvl1pPr algn="l">
                <a:defRPr sz="1200" b="0">
                  <a:solidFill>
                    <a:srgbClr val="00000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r>
                <a:rPr lang="en-US" sz="800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endParaRPr sz="800" dirty="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919B949-DA74-475B-A951-34CBB14C7CF0}"/>
              </a:ext>
            </a:extLst>
          </p:cNvPr>
          <p:cNvGrpSpPr/>
          <p:nvPr/>
        </p:nvGrpSpPr>
        <p:grpSpPr>
          <a:xfrm>
            <a:off x="2381845" y="681052"/>
            <a:ext cx="204859" cy="226921"/>
            <a:chOff x="1918857" y="715828"/>
            <a:chExt cx="204859" cy="226921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504D56D6-B860-4AAE-A2F7-91D1921940B9}"/>
                </a:ext>
              </a:extLst>
            </p:cNvPr>
            <p:cNvSpPr/>
            <p:nvPr/>
          </p:nvSpPr>
          <p:spPr>
            <a:xfrm>
              <a:off x="1918857" y="715828"/>
              <a:ext cx="204859" cy="204859"/>
            </a:xfrm>
            <a:prstGeom prst="ellipse">
              <a:avLst/>
            </a:prstGeom>
            <a:solidFill>
              <a:schemeClr val="tx1"/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0360" tIns="30360" rIns="30360" bIns="30360" numCol="1" spcCol="38100" rtlCol="0" anchor="ctr">
              <a:spAutoFit/>
            </a:bodyPr>
            <a:lstStyle/>
            <a:p>
              <a:pPr marL="0" marR="0" indent="0" algn="ctr" defTabSz="60245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60" name="628 Vienna Rhine">
              <a:extLst>
                <a:ext uri="{FF2B5EF4-FFF2-40B4-BE49-F238E27FC236}">
                  <a16:creationId xmlns:a16="http://schemas.microsoft.com/office/drawing/2014/main" id="{3B54430F-43DC-46A4-AB59-CE033D0240AE}"/>
                </a:ext>
              </a:extLst>
            </p:cNvPr>
            <p:cNvSpPr txBox="1"/>
            <p:nvPr/>
          </p:nvSpPr>
          <p:spPr>
            <a:xfrm>
              <a:off x="1960741" y="720745"/>
              <a:ext cx="140144" cy="222004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0360" tIns="30360" rIns="30360" bIns="30360">
              <a:normAutofit/>
            </a:bodyPr>
            <a:lstStyle>
              <a:lvl1pPr algn="l">
                <a:defRPr sz="1200" b="0">
                  <a:solidFill>
                    <a:srgbClr val="00000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r>
                <a:rPr lang="en-US" sz="800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  <a:endParaRPr sz="800" dirty="0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FAE43E99-AD62-4E5F-8597-3290880D8D9F}"/>
              </a:ext>
            </a:extLst>
          </p:cNvPr>
          <p:cNvGrpSpPr/>
          <p:nvPr/>
        </p:nvGrpSpPr>
        <p:grpSpPr>
          <a:xfrm>
            <a:off x="3381381" y="678593"/>
            <a:ext cx="204859" cy="226921"/>
            <a:chOff x="1918857" y="715828"/>
            <a:chExt cx="204859" cy="226921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B0AD4A5B-6F05-4084-A0A0-D1A5D45416BD}"/>
                </a:ext>
              </a:extLst>
            </p:cNvPr>
            <p:cNvSpPr/>
            <p:nvPr/>
          </p:nvSpPr>
          <p:spPr>
            <a:xfrm>
              <a:off x="1918857" y="715828"/>
              <a:ext cx="204859" cy="204859"/>
            </a:xfrm>
            <a:prstGeom prst="ellipse">
              <a:avLst/>
            </a:prstGeom>
            <a:solidFill>
              <a:schemeClr val="tx1"/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0360" tIns="30360" rIns="30360" bIns="30360" numCol="1" spcCol="38100" rtlCol="0" anchor="ctr">
              <a:spAutoFit/>
            </a:bodyPr>
            <a:lstStyle/>
            <a:p>
              <a:pPr marL="0" marR="0" indent="0" algn="ctr" defTabSz="60245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01" name="628 Vienna Rhine">
              <a:extLst>
                <a:ext uri="{FF2B5EF4-FFF2-40B4-BE49-F238E27FC236}">
                  <a16:creationId xmlns:a16="http://schemas.microsoft.com/office/drawing/2014/main" id="{DB6C7741-6526-4EAB-BC1A-D757852734EA}"/>
                </a:ext>
              </a:extLst>
            </p:cNvPr>
            <p:cNvSpPr txBox="1"/>
            <p:nvPr/>
          </p:nvSpPr>
          <p:spPr>
            <a:xfrm>
              <a:off x="1960741" y="720745"/>
              <a:ext cx="140144" cy="222004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0360" tIns="30360" rIns="30360" bIns="30360">
              <a:normAutofit/>
            </a:bodyPr>
            <a:lstStyle>
              <a:lvl1pPr algn="l">
                <a:defRPr sz="1200" b="0">
                  <a:solidFill>
                    <a:srgbClr val="00000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r>
                <a:rPr lang="en-US" sz="800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endParaRPr sz="800" dirty="0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E745B23-E95F-4B18-895E-168C5BA40665}"/>
              </a:ext>
            </a:extLst>
          </p:cNvPr>
          <p:cNvGrpSpPr/>
          <p:nvPr/>
        </p:nvGrpSpPr>
        <p:grpSpPr>
          <a:xfrm>
            <a:off x="4374243" y="678593"/>
            <a:ext cx="204859" cy="226921"/>
            <a:chOff x="1918857" y="715828"/>
            <a:chExt cx="204859" cy="226921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D32E8DCC-AE15-45F3-9E29-5BD3D7F887CD}"/>
                </a:ext>
              </a:extLst>
            </p:cNvPr>
            <p:cNvSpPr/>
            <p:nvPr/>
          </p:nvSpPr>
          <p:spPr>
            <a:xfrm>
              <a:off x="1918857" y="715828"/>
              <a:ext cx="204859" cy="204859"/>
            </a:xfrm>
            <a:prstGeom prst="ellipse">
              <a:avLst/>
            </a:prstGeom>
            <a:solidFill>
              <a:schemeClr val="tx1"/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0360" tIns="30360" rIns="30360" bIns="30360" numCol="1" spcCol="38100" rtlCol="0" anchor="ctr">
              <a:spAutoFit/>
            </a:bodyPr>
            <a:lstStyle/>
            <a:p>
              <a:pPr marL="0" marR="0" indent="0" algn="ctr" defTabSz="60245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04" name="628 Vienna Rhine">
              <a:extLst>
                <a:ext uri="{FF2B5EF4-FFF2-40B4-BE49-F238E27FC236}">
                  <a16:creationId xmlns:a16="http://schemas.microsoft.com/office/drawing/2014/main" id="{31A9A650-EC89-4631-B4A8-D5468CD26FFB}"/>
                </a:ext>
              </a:extLst>
            </p:cNvPr>
            <p:cNvSpPr txBox="1"/>
            <p:nvPr/>
          </p:nvSpPr>
          <p:spPr>
            <a:xfrm>
              <a:off x="1960741" y="720745"/>
              <a:ext cx="140144" cy="222004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0360" tIns="30360" rIns="30360" bIns="30360">
              <a:normAutofit/>
            </a:bodyPr>
            <a:lstStyle>
              <a:lvl1pPr algn="l">
                <a:defRPr sz="1200" b="0">
                  <a:solidFill>
                    <a:srgbClr val="00000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r>
                <a:rPr lang="en-US" sz="800" dirty="0"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  <a:endParaRPr sz="800" dirty="0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3E482AB8-C818-46D8-93CB-277786D896EC}"/>
              </a:ext>
            </a:extLst>
          </p:cNvPr>
          <p:cNvGrpSpPr/>
          <p:nvPr/>
        </p:nvGrpSpPr>
        <p:grpSpPr>
          <a:xfrm>
            <a:off x="5347979" y="678593"/>
            <a:ext cx="204859" cy="226921"/>
            <a:chOff x="1918857" y="715828"/>
            <a:chExt cx="204859" cy="226921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EC9DAA9A-0B13-4910-BF18-DFE9F727FA82}"/>
                </a:ext>
              </a:extLst>
            </p:cNvPr>
            <p:cNvSpPr/>
            <p:nvPr/>
          </p:nvSpPr>
          <p:spPr>
            <a:xfrm>
              <a:off x="1918857" y="715828"/>
              <a:ext cx="204859" cy="204859"/>
            </a:xfrm>
            <a:prstGeom prst="ellipse">
              <a:avLst/>
            </a:prstGeom>
            <a:solidFill>
              <a:schemeClr val="tx1"/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0360" tIns="30360" rIns="30360" bIns="30360" numCol="1" spcCol="38100" rtlCol="0" anchor="ctr">
              <a:spAutoFit/>
            </a:bodyPr>
            <a:lstStyle/>
            <a:p>
              <a:pPr marL="0" marR="0" indent="0" algn="ctr" defTabSz="60245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08" name="628 Vienna Rhine">
              <a:extLst>
                <a:ext uri="{FF2B5EF4-FFF2-40B4-BE49-F238E27FC236}">
                  <a16:creationId xmlns:a16="http://schemas.microsoft.com/office/drawing/2014/main" id="{2B2B5F05-998E-47EE-AD8B-81BC20DC30E5}"/>
                </a:ext>
              </a:extLst>
            </p:cNvPr>
            <p:cNvSpPr txBox="1"/>
            <p:nvPr/>
          </p:nvSpPr>
          <p:spPr>
            <a:xfrm>
              <a:off x="1960741" y="720745"/>
              <a:ext cx="140144" cy="222004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0360" tIns="30360" rIns="30360" bIns="30360">
              <a:normAutofit/>
            </a:bodyPr>
            <a:lstStyle>
              <a:lvl1pPr algn="l">
                <a:defRPr sz="1200" b="0">
                  <a:solidFill>
                    <a:srgbClr val="00000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r>
                <a:rPr lang="en-US" sz="800" dirty="0"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  <a:endParaRPr sz="800" dirty="0"/>
            </a:p>
          </p:txBody>
        </p:sp>
      </p:grpSp>
      <p:pic>
        <p:nvPicPr>
          <p:cNvPr id="76" name="Vienna.png">
            <a:extLst>
              <a:ext uri="{FF2B5EF4-FFF2-40B4-BE49-F238E27FC236}">
                <a16:creationId xmlns:a16="http://schemas.microsoft.com/office/drawing/2014/main" id="{F631717D-6126-4F62-982E-8401BE6F17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266" y="5035550"/>
            <a:ext cx="418613" cy="4189760"/>
          </a:xfrm>
          <a:prstGeom prst="rect">
            <a:avLst/>
          </a:prstGeom>
          <a:ln w="3175">
            <a:miter lim="400000"/>
          </a:ln>
          <a:effectLst>
            <a:outerShdw blurRad="215900" dist="240790" dir="3471103" rotWithShape="0">
              <a:srgbClr val="000000">
                <a:alpha val="16268"/>
              </a:srgbClr>
            </a:outerShdw>
          </a:effectLst>
        </p:spPr>
      </p:pic>
      <p:pic>
        <p:nvPicPr>
          <p:cNvPr id="77" name="Vienna.png">
            <a:extLst>
              <a:ext uri="{FF2B5EF4-FFF2-40B4-BE49-F238E27FC236}">
                <a16:creationId xmlns:a16="http://schemas.microsoft.com/office/drawing/2014/main" id="{EA4FAED1-C4FD-4234-890E-798FE57102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493" y="5134873"/>
            <a:ext cx="445778" cy="4241645"/>
          </a:xfrm>
          <a:prstGeom prst="rect">
            <a:avLst/>
          </a:prstGeom>
          <a:ln w="3175">
            <a:miter lim="400000"/>
          </a:ln>
          <a:effectLst>
            <a:outerShdw blurRad="215900" dist="240790" dir="3471103" rotWithShape="0">
              <a:srgbClr val="000000">
                <a:alpha val="16268"/>
              </a:srgbClr>
            </a:outerShdw>
          </a:effectLst>
        </p:spPr>
      </p:pic>
      <p:pic>
        <p:nvPicPr>
          <p:cNvPr id="78" name="Picture 77" descr="A close up of a sign&#10;&#10;Description automatically generated">
            <a:extLst>
              <a:ext uri="{FF2B5EF4-FFF2-40B4-BE49-F238E27FC236}">
                <a16:creationId xmlns:a16="http://schemas.microsoft.com/office/drawing/2014/main" id="{525710A2-625F-42DB-8E43-855338A91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961" y="5783368"/>
            <a:ext cx="533332" cy="53333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0933EA7-EB95-465F-8CA3-471757633C33}"/>
              </a:ext>
            </a:extLst>
          </p:cNvPr>
          <p:cNvGrpSpPr/>
          <p:nvPr/>
        </p:nvGrpSpPr>
        <p:grpSpPr>
          <a:xfrm>
            <a:off x="773681" y="6812052"/>
            <a:ext cx="2561366" cy="453372"/>
            <a:chOff x="773681" y="6692825"/>
            <a:chExt cx="2561366" cy="453372"/>
          </a:xfrm>
        </p:grpSpPr>
        <p:sp>
          <p:nvSpPr>
            <p:cNvPr id="93" name="628 Vienna Rhine">
              <a:extLst>
                <a:ext uri="{FF2B5EF4-FFF2-40B4-BE49-F238E27FC236}">
                  <a16:creationId xmlns:a16="http://schemas.microsoft.com/office/drawing/2014/main" id="{6FDDB7ED-005A-4A63-8E22-240095452F52}"/>
                </a:ext>
              </a:extLst>
            </p:cNvPr>
            <p:cNvSpPr txBox="1"/>
            <p:nvPr/>
          </p:nvSpPr>
          <p:spPr>
            <a:xfrm>
              <a:off x="773681" y="6692825"/>
              <a:ext cx="2561366" cy="247579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0360" tIns="30360" rIns="30360" bIns="30360">
              <a:normAutofit/>
            </a:bodyPr>
            <a:lstStyle>
              <a:lvl1pPr algn="l">
                <a:defRPr sz="1200" b="0">
                  <a:solidFill>
                    <a:srgbClr val="00000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A. 331 </a:t>
              </a:r>
              <a:r>
                <a:rPr lang="en-US" sz="1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Javalina</a:t>
              </a:r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®</a:t>
              </a:r>
              <a:r>
                <a:rPr lang="en-US" sz="80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 </a:t>
              </a:r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Metallic Stylus</a:t>
              </a:r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38BEB932-F238-40A7-A2E0-C32A3B752ABD}"/>
                </a:ext>
              </a:extLst>
            </p:cNvPr>
            <p:cNvGrpSpPr/>
            <p:nvPr/>
          </p:nvGrpSpPr>
          <p:grpSpPr>
            <a:xfrm>
              <a:off x="789359" y="6946423"/>
              <a:ext cx="1093963" cy="199774"/>
              <a:chOff x="674808" y="7400925"/>
              <a:chExt cx="1464998" cy="267530"/>
            </a:xfrm>
          </p:grpSpPr>
          <p:sp>
            <p:nvSpPr>
              <p:cNvPr id="105" name="Circle">
                <a:extLst>
                  <a:ext uri="{FF2B5EF4-FFF2-40B4-BE49-F238E27FC236}">
                    <a16:creationId xmlns:a16="http://schemas.microsoft.com/office/drawing/2014/main" id="{6461D69E-C236-4301-995B-A031911A94F8}"/>
                  </a:ext>
                </a:extLst>
              </p:cNvPr>
              <p:cNvSpPr/>
              <p:nvPr/>
            </p:nvSpPr>
            <p:spPr>
              <a:xfrm>
                <a:off x="674808" y="7400925"/>
                <a:ext cx="267530" cy="267530"/>
              </a:xfrm>
              <a:prstGeom prst="ellipse">
                <a:avLst/>
              </a:prstGeom>
              <a:solidFill>
                <a:srgbClr val="008345"/>
              </a:solidFill>
              <a:ln w="3175">
                <a:miter lim="400000"/>
              </a:ln>
            </p:spPr>
            <p:txBody>
              <a:bodyPr lIns="30360" tIns="30360" rIns="30360" bIns="3036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09" name="Circle">
                <a:extLst>
                  <a:ext uri="{FF2B5EF4-FFF2-40B4-BE49-F238E27FC236}">
                    <a16:creationId xmlns:a16="http://schemas.microsoft.com/office/drawing/2014/main" id="{6CB9A059-E9E0-42BB-AF82-1AD66234061B}"/>
                  </a:ext>
                </a:extLst>
              </p:cNvPr>
              <p:cNvSpPr/>
              <p:nvPr/>
            </p:nvSpPr>
            <p:spPr>
              <a:xfrm>
                <a:off x="971383" y="7400925"/>
                <a:ext cx="267530" cy="267530"/>
              </a:xfrm>
              <a:prstGeom prst="ellipse">
                <a:avLst/>
              </a:prstGeom>
              <a:solidFill>
                <a:srgbClr val="000000"/>
              </a:solidFill>
              <a:ln w="3175">
                <a:miter lim="400000"/>
              </a:ln>
            </p:spPr>
            <p:txBody>
              <a:bodyPr lIns="30360" tIns="30360" rIns="30360" bIns="3036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110" name="Circle">
                <a:extLst>
                  <a:ext uri="{FF2B5EF4-FFF2-40B4-BE49-F238E27FC236}">
                    <a16:creationId xmlns:a16="http://schemas.microsoft.com/office/drawing/2014/main" id="{6C33959D-9911-497B-B84C-EEDB2E37018D}"/>
                  </a:ext>
                </a:extLst>
              </p:cNvPr>
              <p:cNvSpPr/>
              <p:nvPr/>
            </p:nvSpPr>
            <p:spPr>
              <a:xfrm>
                <a:off x="1267958" y="7400925"/>
                <a:ext cx="267530" cy="267530"/>
              </a:xfrm>
              <a:prstGeom prst="ellipse">
                <a:avLst/>
              </a:prstGeom>
              <a:solidFill>
                <a:srgbClr val="A51E36"/>
              </a:solidFill>
              <a:ln w="3175">
                <a:miter lim="400000"/>
              </a:ln>
            </p:spPr>
            <p:txBody>
              <a:bodyPr lIns="30360" tIns="30360" rIns="30360" bIns="3036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111" name="Circle">
                <a:extLst>
                  <a:ext uri="{FF2B5EF4-FFF2-40B4-BE49-F238E27FC236}">
                    <a16:creationId xmlns:a16="http://schemas.microsoft.com/office/drawing/2014/main" id="{DA2836BB-546B-4CF3-BBB2-4778E8A2206C}"/>
                  </a:ext>
                </a:extLst>
              </p:cNvPr>
              <p:cNvSpPr/>
              <p:nvPr/>
            </p:nvSpPr>
            <p:spPr>
              <a:xfrm>
                <a:off x="1564534" y="7400925"/>
                <a:ext cx="267529" cy="267530"/>
              </a:xfrm>
              <a:prstGeom prst="ellipse">
                <a:avLst/>
              </a:prstGeom>
              <a:solidFill>
                <a:srgbClr val="1A468D"/>
              </a:solidFill>
              <a:ln w="3175">
                <a:miter lim="400000"/>
              </a:ln>
            </p:spPr>
            <p:txBody>
              <a:bodyPr lIns="30360" tIns="30360" rIns="30360" bIns="3036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112" name="Circle">
                <a:extLst>
                  <a:ext uri="{FF2B5EF4-FFF2-40B4-BE49-F238E27FC236}">
                    <a16:creationId xmlns:a16="http://schemas.microsoft.com/office/drawing/2014/main" id="{0AD25D84-8B93-46E1-95F3-2BBCA11DF782}"/>
                  </a:ext>
                </a:extLst>
              </p:cNvPr>
              <p:cNvSpPr/>
              <p:nvPr/>
            </p:nvSpPr>
            <p:spPr>
              <a:xfrm>
                <a:off x="1872277" y="7400925"/>
                <a:ext cx="267529" cy="267530"/>
              </a:xfrm>
              <a:prstGeom prst="ellipse">
                <a:avLst/>
              </a:prstGeom>
              <a:solidFill>
                <a:srgbClr val="DC6026"/>
              </a:solidFill>
              <a:ln w="3175">
                <a:noFill/>
                <a:miter lim="400000"/>
              </a:ln>
            </p:spPr>
            <p:txBody>
              <a:bodyPr lIns="30360" tIns="30360" rIns="30360" bIns="3036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94CE5B0-DFB5-405A-91FF-49455C6A51DA}"/>
              </a:ext>
            </a:extLst>
          </p:cNvPr>
          <p:cNvGrpSpPr/>
          <p:nvPr/>
        </p:nvGrpSpPr>
        <p:grpSpPr>
          <a:xfrm>
            <a:off x="773681" y="8252395"/>
            <a:ext cx="2561366" cy="453372"/>
            <a:chOff x="773681" y="8463712"/>
            <a:chExt cx="2561366" cy="453372"/>
          </a:xfrm>
        </p:grpSpPr>
        <p:sp>
          <p:nvSpPr>
            <p:cNvPr id="132" name="628 Vienna Rhine">
              <a:extLst>
                <a:ext uri="{FF2B5EF4-FFF2-40B4-BE49-F238E27FC236}">
                  <a16:creationId xmlns:a16="http://schemas.microsoft.com/office/drawing/2014/main" id="{DAAB000A-C5CE-455C-9F1C-AE08E5AB8F1B}"/>
                </a:ext>
              </a:extLst>
            </p:cNvPr>
            <p:cNvSpPr txBox="1"/>
            <p:nvPr/>
          </p:nvSpPr>
          <p:spPr>
            <a:xfrm>
              <a:off x="773681" y="8463712"/>
              <a:ext cx="2561366" cy="247579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0360" tIns="30360" rIns="30360" bIns="30360">
              <a:normAutofit/>
            </a:bodyPr>
            <a:lstStyle>
              <a:lvl1pPr algn="l">
                <a:defRPr sz="1200" b="0">
                  <a:solidFill>
                    <a:srgbClr val="00000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C. 588 </a:t>
              </a:r>
              <a:r>
                <a:rPr lang="en-US" sz="1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MaxGlide</a:t>
              </a:r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 Click</a:t>
              </a:r>
              <a:r>
                <a:rPr lang="en-US" sz="80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 </a:t>
              </a:r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Tropical</a:t>
              </a:r>
              <a:endParaRPr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039ED7D8-9682-419E-8E65-7A87CF0D66D2}"/>
                </a:ext>
              </a:extLst>
            </p:cNvPr>
            <p:cNvGrpSpPr/>
            <p:nvPr/>
          </p:nvGrpSpPr>
          <p:grpSpPr>
            <a:xfrm>
              <a:off x="789359" y="8717310"/>
              <a:ext cx="1093963" cy="199774"/>
              <a:chOff x="674808" y="7400925"/>
              <a:chExt cx="1464998" cy="267530"/>
            </a:xfrm>
          </p:grpSpPr>
          <p:sp>
            <p:nvSpPr>
              <p:cNvPr id="134" name="Circle">
                <a:extLst>
                  <a:ext uri="{FF2B5EF4-FFF2-40B4-BE49-F238E27FC236}">
                    <a16:creationId xmlns:a16="http://schemas.microsoft.com/office/drawing/2014/main" id="{74A9EBE7-7C9F-4B18-B005-7254458E0C9E}"/>
                  </a:ext>
                </a:extLst>
              </p:cNvPr>
              <p:cNvSpPr/>
              <p:nvPr/>
            </p:nvSpPr>
            <p:spPr>
              <a:xfrm>
                <a:off x="674808" y="7400925"/>
                <a:ext cx="267530" cy="267530"/>
              </a:xfrm>
              <a:prstGeom prst="ellipse">
                <a:avLst/>
              </a:prstGeom>
              <a:solidFill>
                <a:srgbClr val="FF5100"/>
              </a:solidFill>
              <a:ln w="3175">
                <a:miter lim="400000"/>
              </a:ln>
            </p:spPr>
            <p:txBody>
              <a:bodyPr lIns="30360" tIns="30360" rIns="30360" bIns="3036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135" name="Circle">
                <a:extLst>
                  <a:ext uri="{FF2B5EF4-FFF2-40B4-BE49-F238E27FC236}">
                    <a16:creationId xmlns:a16="http://schemas.microsoft.com/office/drawing/2014/main" id="{B752A93C-924B-4F4F-B83F-6ECD085ED17D}"/>
                  </a:ext>
                </a:extLst>
              </p:cNvPr>
              <p:cNvSpPr/>
              <p:nvPr/>
            </p:nvSpPr>
            <p:spPr>
              <a:xfrm>
                <a:off x="971383" y="7400925"/>
                <a:ext cx="267530" cy="267530"/>
              </a:xfrm>
              <a:prstGeom prst="ellipse">
                <a:avLst/>
              </a:prstGeom>
              <a:solidFill>
                <a:srgbClr val="FFC530"/>
              </a:solidFill>
              <a:ln w="3175">
                <a:miter lim="400000"/>
              </a:ln>
            </p:spPr>
            <p:txBody>
              <a:bodyPr lIns="30360" tIns="30360" rIns="30360" bIns="3036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136" name="Circle">
                <a:extLst>
                  <a:ext uri="{FF2B5EF4-FFF2-40B4-BE49-F238E27FC236}">
                    <a16:creationId xmlns:a16="http://schemas.microsoft.com/office/drawing/2014/main" id="{6D807616-8FC3-4326-96B5-74729D791FAF}"/>
                  </a:ext>
                </a:extLst>
              </p:cNvPr>
              <p:cNvSpPr/>
              <p:nvPr/>
            </p:nvSpPr>
            <p:spPr>
              <a:xfrm>
                <a:off x="1267958" y="7400925"/>
                <a:ext cx="267530" cy="267530"/>
              </a:xfrm>
              <a:prstGeom prst="ellipse">
                <a:avLst/>
              </a:prstGeom>
              <a:solidFill>
                <a:srgbClr val="00A6CE"/>
              </a:solidFill>
              <a:ln w="3175">
                <a:miter lim="400000"/>
              </a:ln>
            </p:spPr>
            <p:txBody>
              <a:bodyPr lIns="30360" tIns="30360" rIns="30360" bIns="3036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137" name="Circle">
                <a:extLst>
                  <a:ext uri="{FF2B5EF4-FFF2-40B4-BE49-F238E27FC236}">
                    <a16:creationId xmlns:a16="http://schemas.microsoft.com/office/drawing/2014/main" id="{35444012-CB4D-4256-B283-834FD52B7E80}"/>
                  </a:ext>
                </a:extLst>
              </p:cNvPr>
              <p:cNvSpPr/>
              <p:nvPr/>
            </p:nvSpPr>
            <p:spPr>
              <a:xfrm>
                <a:off x="1564534" y="7400925"/>
                <a:ext cx="267529" cy="267530"/>
              </a:xfrm>
              <a:prstGeom prst="ellipse">
                <a:avLst/>
              </a:prstGeom>
              <a:solidFill>
                <a:srgbClr val="E471AC"/>
              </a:solidFill>
              <a:ln w="3175">
                <a:miter lim="400000"/>
              </a:ln>
            </p:spPr>
            <p:txBody>
              <a:bodyPr lIns="30360" tIns="30360" rIns="30360" bIns="3036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138" name="Circle">
                <a:extLst>
                  <a:ext uri="{FF2B5EF4-FFF2-40B4-BE49-F238E27FC236}">
                    <a16:creationId xmlns:a16="http://schemas.microsoft.com/office/drawing/2014/main" id="{ED6B7785-2FFD-4D14-9E0A-20FBAD4C454B}"/>
                  </a:ext>
                </a:extLst>
              </p:cNvPr>
              <p:cNvSpPr/>
              <p:nvPr/>
            </p:nvSpPr>
            <p:spPr>
              <a:xfrm>
                <a:off x="1872277" y="7400925"/>
                <a:ext cx="267529" cy="267530"/>
              </a:xfrm>
              <a:prstGeom prst="ellipse">
                <a:avLst/>
              </a:prstGeom>
              <a:solidFill>
                <a:srgbClr val="77BD43"/>
              </a:solidFill>
              <a:ln w="3175">
                <a:noFill/>
                <a:miter lim="400000"/>
              </a:ln>
            </p:spPr>
            <p:txBody>
              <a:bodyPr lIns="30360" tIns="30360" rIns="30360" bIns="3036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EC0D9F3-338C-48B9-84AF-A2AB994D838C}"/>
              </a:ext>
            </a:extLst>
          </p:cNvPr>
          <p:cNvGrpSpPr/>
          <p:nvPr/>
        </p:nvGrpSpPr>
        <p:grpSpPr>
          <a:xfrm>
            <a:off x="2982739" y="6815572"/>
            <a:ext cx="2561366" cy="696615"/>
            <a:chOff x="2934706" y="6692825"/>
            <a:chExt cx="2561366" cy="696615"/>
          </a:xfrm>
        </p:grpSpPr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F392E58B-BF21-4B0A-9EC0-0F095503CD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81" t="-7509" r="31712" b="-6140"/>
            <a:stretch/>
          </p:blipFill>
          <p:spPr>
            <a:xfrm>
              <a:off x="2941436" y="7191843"/>
              <a:ext cx="213900" cy="167756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A451744-61F9-4115-944F-1E30377CB2BD}"/>
                </a:ext>
              </a:extLst>
            </p:cNvPr>
            <p:cNvGrpSpPr/>
            <p:nvPr/>
          </p:nvGrpSpPr>
          <p:grpSpPr>
            <a:xfrm>
              <a:off x="2934706" y="6692825"/>
              <a:ext cx="2561366" cy="696615"/>
              <a:chOff x="2934706" y="6692825"/>
              <a:chExt cx="2561366" cy="696615"/>
            </a:xfrm>
          </p:grpSpPr>
          <p:sp>
            <p:nvSpPr>
              <p:cNvPr id="139" name="628 Vienna Rhine">
                <a:extLst>
                  <a:ext uri="{FF2B5EF4-FFF2-40B4-BE49-F238E27FC236}">
                    <a16:creationId xmlns:a16="http://schemas.microsoft.com/office/drawing/2014/main" id="{0A10D973-636A-4DB4-9BD7-3B8E9B24215A}"/>
                  </a:ext>
                </a:extLst>
              </p:cNvPr>
              <p:cNvSpPr txBox="1"/>
              <p:nvPr/>
            </p:nvSpPr>
            <p:spPr>
              <a:xfrm>
                <a:off x="2934706" y="6692825"/>
                <a:ext cx="2561366" cy="247579"/>
              </a:xfrm>
              <a:prstGeom prst="rect">
                <a:avLst/>
              </a:prstGeom>
              <a:ln w="3175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30360" tIns="30360" rIns="30360" bIns="30360">
                <a:normAutofit/>
              </a:bodyPr>
              <a:lstStyle>
                <a:lvl1pPr algn="l">
                  <a:defRPr sz="1200" b="0">
                    <a:solidFill>
                      <a:srgbClr val="000000"/>
                    </a:solidFill>
                    <a:latin typeface="Avenir Next Medium"/>
                    <a:ea typeface="Avenir Next Medium"/>
                    <a:cs typeface="Avenir Next Medium"/>
                    <a:sym typeface="Avenir Next Medium"/>
                  </a:defRPr>
                </a:lvl1pPr>
              </a:lstStyle>
              <a:p>
                <a:r>
                  <a:rPr lang="en-US" sz="1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D. 384 Mateo</a:t>
                </a:r>
                <a:r>
                  <a:rPr lang="en-US" sz="1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®</a:t>
                </a:r>
                <a:r>
                  <a:rPr lang="en-US" sz="1100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 Stylus</a:t>
                </a:r>
                <a:r>
                  <a:rPr lang="en-US" sz="1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sz="11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71335DC1-B3BD-476E-8979-91447AAA42D4}"/>
                  </a:ext>
                </a:extLst>
              </p:cNvPr>
              <p:cNvGrpSpPr/>
              <p:nvPr/>
            </p:nvGrpSpPr>
            <p:grpSpPr>
              <a:xfrm>
                <a:off x="2950384" y="6946423"/>
                <a:ext cx="1093963" cy="199774"/>
                <a:chOff x="674808" y="7400925"/>
                <a:chExt cx="1464998" cy="267530"/>
              </a:xfrm>
            </p:grpSpPr>
            <p:sp>
              <p:nvSpPr>
                <p:cNvPr id="141" name="Circle">
                  <a:extLst>
                    <a:ext uri="{FF2B5EF4-FFF2-40B4-BE49-F238E27FC236}">
                      <a16:creationId xmlns:a16="http://schemas.microsoft.com/office/drawing/2014/main" id="{AF65A6BB-1F5C-4C22-A469-E7A5AE0E3A98}"/>
                    </a:ext>
                  </a:extLst>
                </p:cNvPr>
                <p:cNvSpPr/>
                <p:nvPr/>
              </p:nvSpPr>
              <p:spPr>
                <a:xfrm>
                  <a:off x="674808" y="7400925"/>
                  <a:ext cx="267530" cy="267530"/>
                </a:xfrm>
                <a:prstGeom prst="ellipse">
                  <a:avLst/>
                </a:prstGeom>
                <a:solidFill>
                  <a:srgbClr val="AC1F2D"/>
                </a:solidFill>
                <a:ln w="3175">
                  <a:miter lim="400000"/>
                </a:ln>
              </p:spPr>
              <p:txBody>
                <a:bodyPr lIns="30360" tIns="30360" rIns="30360" bIns="30360" anchor="ctr"/>
                <a:lstStyle/>
                <a:p>
                  <a:pPr>
                    <a:defRPr sz="2200" b="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dirty="0"/>
                </a:p>
              </p:txBody>
            </p:sp>
            <p:sp>
              <p:nvSpPr>
                <p:cNvPr id="142" name="Circle">
                  <a:extLst>
                    <a:ext uri="{FF2B5EF4-FFF2-40B4-BE49-F238E27FC236}">
                      <a16:creationId xmlns:a16="http://schemas.microsoft.com/office/drawing/2014/main" id="{BA4A560B-3500-411F-9C56-60F7A8F15B87}"/>
                    </a:ext>
                  </a:extLst>
                </p:cNvPr>
                <p:cNvSpPr/>
                <p:nvPr/>
              </p:nvSpPr>
              <p:spPr>
                <a:xfrm>
                  <a:off x="971383" y="7400925"/>
                  <a:ext cx="267530" cy="267530"/>
                </a:xfrm>
                <a:prstGeom prst="ellipse">
                  <a:avLst/>
                </a:prstGeom>
                <a:solidFill>
                  <a:srgbClr val="A8A9AA"/>
                </a:solidFill>
                <a:ln w="3175">
                  <a:miter lim="400000"/>
                </a:ln>
              </p:spPr>
              <p:txBody>
                <a:bodyPr lIns="30360" tIns="30360" rIns="30360" bIns="30360" anchor="ctr"/>
                <a:lstStyle/>
                <a:p>
                  <a:pPr>
                    <a:defRPr sz="2200" b="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dirty="0"/>
                </a:p>
              </p:txBody>
            </p:sp>
            <p:sp>
              <p:nvSpPr>
                <p:cNvPr id="143" name="Circle">
                  <a:extLst>
                    <a:ext uri="{FF2B5EF4-FFF2-40B4-BE49-F238E27FC236}">
                      <a16:creationId xmlns:a16="http://schemas.microsoft.com/office/drawing/2014/main" id="{C37E7636-6A79-41E3-A5DC-55E816A6A904}"/>
                    </a:ext>
                  </a:extLst>
                </p:cNvPr>
                <p:cNvSpPr/>
                <p:nvPr/>
              </p:nvSpPr>
              <p:spPr>
                <a:xfrm>
                  <a:off x="1267958" y="7400925"/>
                  <a:ext cx="267530" cy="267530"/>
                </a:xfrm>
                <a:prstGeom prst="ellipse">
                  <a:avLst/>
                </a:prstGeom>
                <a:solidFill>
                  <a:srgbClr val="62A744"/>
                </a:solidFill>
                <a:ln w="3175">
                  <a:miter lim="400000"/>
                </a:ln>
              </p:spPr>
              <p:txBody>
                <a:bodyPr lIns="30360" tIns="30360" rIns="30360" bIns="30360" anchor="ctr"/>
                <a:lstStyle/>
                <a:p>
                  <a:pPr>
                    <a:defRPr sz="2200" b="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dirty="0"/>
                </a:p>
              </p:txBody>
            </p:sp>
            <p:sp>
              <p:nvSpPr>
                <p:cNvPr id="144" name="Circle">
                  <a:extLst>
                    <a:ext uri="{FF2B5EF4-FFF2-40B4-BE49-F238E27FC236}">
                      <a16:creationId xmlns:a16="http://schemas.microsoft.com/office/drawing/2014/main" id="{64110A79-255C-4A20-90BD-CE27468F0227}"/>
                    </a:ext>
                  </a:extLst>
                </p:cNvPr>
                <p:cNvSpPr/>
                <p:nvPr/>
              </p:nvSpPr>
              <p:spPr>
                <a:xfrm>
                  <a:off x="1564534" y="7400925"/>
                  <a:ext cx="267529" cy="267530"/>
                </a:xfrm>
                <a:prstGeom prst="ellipse">
                  <a:avLst/>
                </a:prstGeom>
                <a:solidFill>
                  <a:srgbClr val="53534A"/>
                </a:solidFill>
                <a:ln w="3175">
                  <a:miter lim="400000"/>
                </a:ln>
              </p:spPr>
              <p:txBody>
                <a:bodyPr lIns="30360" tIns="30360" rIns="30360" bIns="30360" anchor="ctr"/>
                <a:lstStyle/>
                <a:p>
                  <a:pPr>
                    <a:defRPr sz="2200" b="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dirty="0"/>
                </a:p>
              </p:txBody>
            </p:sp>
            <p:sp>
              <p:nvSpPr>
                <p:cNvPr id="145" name="Circle">
                  <a:extLst>
                    <a:ext uri="{FF2B5EF4-FFF2-40B4-BE49-F238E27FC236}">
                      <a16:creationId xmlns:a16="http://schemas.microsoft.com/office/drawing/2014/main" id="{9B3904A3-A00E-4176-A071-EFEE405AD46D}"/>
                    </a:ext>
                  </a:extLst>
                </p:cNvPr>
                <p:cNvSpPr/>
                <p:nvPr/>
              </p:nvSpPr>
              <p:spPr>
                <a:xfrm>
                  <a:off x="1872277" y="7400925"/>
                  <a:ext cx="267529" cy="267530"/>
                </a:xfrm>
                <a:prstGeom prst="ellipse">
                  <a:avLst/>
                </a:prstGeom>
                <a:solidFill>
                  <a:srgbClr val="1A468D"/>
                </a:solidFill>
                <a:ln w="3175">
                  <a:noFill/>
                  <a:miter lim="400000"/>
                </a:ln>
              </p:spPr>
              <p:txBody>
                <a:bodyPr lIns="30360" tIns="30360" rIns="30360" bIns="30360" anchor="ctr"/>
                <a:lstStyle/>
                <a:p>
                  <a:pPr>
                    <a:defRPr sz="2200" b="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</p:grpSp>
          <p:sp>
            <p:nvSpPr>
              <p:cNvPr id="156" name="ASI 61966  SAGE 50033. UPIC HUBPEN PPAI 110772    |    781.535.5500   |    www.hubpen.com">
                <a:extLst>
                  <a:ext uri="{FF2B5EF4-FFF2-40B4-BE49-F238E27FC236}">
                    <a16:creationId xmlns:a16="http://schemas.microsoft.com/office/drawing/2014/main" id="{AD84E005-2FD1-4506-B5B4-FD6E509551E3}"/>
                  </a:ext>
                </a:extLst>
              </p:cNvPr>
              <p:cNvSpPr txBox="1"/>
              <p:nvPr/>
            </p:nvSpPr>
            <p:spPr>
              <a:xfrm>
                <a:off x="3146430" y="7201248"/>
                <a:ext cx="416511" cy="188192"/>
              </a:xfrm>
              <a:prstGeom prst="rect">
                <a:avLst/>
              </a:prstGeom>
              <a:ln w="3175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30360" tIns="30360" rIns="30360" bIns="30360">
                <a:normAutofit/>
              </a:bodyPr>
              <a:lstStyle>
                <a:lvl1pPr algn="l">
                  <a:defRPr sz="800" b="0">
                    <a:solidFill>
                      <a:srgbClr val="000000"/>
                    </a:solidFill>
                    <a:latin typeface="Avenir Next"/>
                    <a:ea typeface="Avenir Next"/>
                    <a:cs typeface="Avenir Next"/>
                    <a:sym typeface="Avenir Next"/>
                  </a:defRPr>
                </a:lvl1pPr>
              </a:lstStyle>
              <a:p>
                <a:r>
                  <a:rPr lang="en-US" sz="700" dirty="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2 Color</a:t>
                </a:r>
                <a:endParaRPr sz="7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23174B0-1A94-48AF-9611-969BBB363F28}"/>
              </a:ext>
            </a:extLst>
          </p:cNvPr>
          <p:cNvGrpSpPr/>
          <p:nvPr/>
        </p:nvGrpSpPr>
        <p:grpSpPr>
          <a:xfrm>
            <a:off x="773681" y="7412041"/>
            <a:ext cx="2561366" cy="737117"/>
            <a:chOff x="773681" y="7567629"/>
            <a:chExt cx="2561366" cy="737117"/>
          </a:xfrm>
        </p:grpSpPr>
        <p:sp>
          <p:nvSpPr>
            <p:cNvPr id="118" name="628 Vienna Rhine">
              <a:extLst>
                <a:ext uri="{FF2B5EF4-FFF2-40B4-BE49-F238E27FC236}">
                  <a16:creationId xmlns:a16="http://schemas.microsoft.com/office/drawing/2014/main" id="{9460C19B-066D-4D81-BD81-B488C794E615}"/>
                </a:ext>
              </a:extLst>
            </p:cNvPr>
            <p:cNvSpPr txBox="1"/>
            <p:nvPr/>
          </p:nvSpPr>
          <p:spPr>
            <a:xfrm>
              <a:off x="773681" y="7567629"/>
              <a:ext cx="2561366" cy="247579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0360" tIns="30360" rIns="30360" bIns="30360">
              <a:normAutofit/>
            </a:bodyPr>
            <a:lstStyle>
              <a:lvl1pPr algn="l">
                <a:defRPr sz="1200" b="0">
                  <a:solidFill>
                    <a:srgbClr val="00000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B. 326 </a:t>
              </a:r>
              <a:r>
                <a:rPr lang="en-US" sz="1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Javalina</a:t>
              </a:r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 Splash</a:t>
              </a:r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®</a:t>
              </a:r>
              <a:endParaRPr sz="1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1FEFE0C6-33EB-43C2-ACFA-48DEC04716E9}"/>
                </a:ext>
              </a:extLst>
            </p:cNvPr>
            <p:cNvGrpSpPr/>
            <p:nvPr/>
          </p:nvGrpSpPr>
          <p:grpSpPr>
            <a:xfrm>
              <a:off x="789359" y="7821227"/>
              <a:ext cx="1093963" cy="199774"/>
              <a:chOff x="674808" y="7400925"/>
              <a:chExt cx="1464998" cy="267530"/>
            </a:xfrm>
          </p:grpSpPr>
          <p:sp>
            <p:nvSpPr>
              <p:cNvPr id="122" name="Circle">
                <a:extLst>
                  <a:ext uri="{FF2B5EF4-FFF2-40B4-BE49-F238E27FC236}">
                    <a16:creationId xmlns:a16="http://schemas.microsoft.com/office/drawing/2014/main" id="{F4ED0973-EB1A-4E1C-82FB-5064855A30D6}"/>
                  </a:ext>
                </a:extLst>
              </p:cNvPr>
              <p:cNvSpPr/>
              <p:nvPr/>
            </p:nvSpPr>
            <p:spPr>
              <a:xfrm>
                <a:off x="674808" y="7400925"/>
                <a:ext cx="267530" cy="267530"/>
              </a:xfrm>
              <a:prstGeom prst="ellipse">
                <a:avLst/>
              </a:prstGeom>
              <a:solidFill>
                <a:srgbClr val="E65300"/>
              </a:solidFill>
              <a:ln w="3175">
                <a:miter lim="400000"/>
              </a:ln>
            </p:spPr>
            <p:txBody>
              <a:bodyPr lIns="30360" tIns="30360" rIns="30360" bIns="3036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123" name="Circle">
                <a:extLst>
                  <a:ext uri="{FF2B5EF4-FFF2-40B4-BE49-F238E27FC236}">
                    <a16:creationId xmlns:a16="http://schemas.microsoft.com/office/drawing/2014/main" id="{4A87BD71-D7AE-44A2-8A26-D7F284C5E0DE}"/>
                  </a:ext>
                </a:extLst>
              </p:cNvPr>
              <p:cNvSpPr/>
              <p:nvPr/>
            </p:nvSpPr>
            <p:spPr>
              <a:xfrm>
                <a:off x="971383" y="7400925"/>
                <a:ext cx="267530" cy="267530"/>
              </a:xfrm>
              <a:prstGeom prst="ellipse">
                <a:avLst/>
              </a:prstGeom>
              <a:solidFill>
                <a:srgbClr val="773DBD"/>
              </a:solidFill>
              <a:ln w="3175">
                <a:miter lim="400000"/>
              </a:ln>
            </p:spPr>
            <p:txBody>
              <a:bodyPr lIns="30360" tIns="30360" rIns="30360" bIns="3036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124" name="Circle">
                <a:extLst>
                  <a:ext uri="{FF2B5EF4-FFF2-40B4-BE49-F238E27FC236}">
                    <a16:creationId xmlns:a16="http://schemas.microsoft.com/office/drawing/2014/main" id="{B9C51CE2-CFB2-4517-9177-35BF6CEBFFAC}"/>
                  </a:ext>
                </a:extLst>
              </p:cNvPr>
              <p:cNvSpPr/>
              <p:nvPr/>
            </p:nvSpPr>
            <p:spPr>
              <a:xfrm>
                <a:off x="1267958" y="7400925"/>
                <a:ext cx="267530" cy="267530"/>
              </a:xfrm>
              <a:prstGeom prst="ellipse">
                <a:avLst/>
              </a:prstGeom>
              <a:solidFill>
                <a:srgbClr val="7CC24D"/>
              </a:solidFill>
              <a:ln w="3175">
                <a:miter lim="400000"/>
              </a:ln>
            </p:spPr>
            <p:txBody>
              <a:bodyPr lIns="30360" tIns="30360" rIns="30360" bIns="3036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130" name="Circle">
                <a:extLst>
                  <a:ext uri="{FF2B5EF4-FFF2-40B4-BE49-F238E27FC236}">
                    <a16:creationId xmlns:a16="http://schemas.microsoft.com/office/drawing/2014/main" id="{A9245BE1-FB95-48DA-BF17-DFDE12CA5E50}"/>
                  </a:ext>
                </a:extLst>
              </p:cNvPr>
              <p:cNvSpPr/>
              <p:nvPr/>
            </p:nvSpPr>
            <p:spPr>
              <a:xfrm>
                <a:off x="1564534" y="7400925"/>
                <a:ext cx="267529" cy="267530"/>
              </a:xfrm>
              <a:prstGeom prst="ellipse">
                <a:avLst/>
              </a:prstGeom>
              <a:solidFill>
                <a:srgbClr val="EC80A8"/>
              </a:solidFill>
              <a:ln w="3175">
                <a:miter lim="400000"/>
              </a:ln>
            </p:spPr>
            <p:txBody>
              <a:bodyPr lIns="30360" tIns="30360" rIns="30360" bIns="3036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131" name="Circle">
                <a:extLst>
                  <a:ext uri="{FF2B5EF4-FFF2-40B4-BE49-F238E27FC236}">
                    <a16:creationId xmlns:a16="http://schemas.microsoft.com/office/drawing/2014/main" id="{746D8688-1A91-4203-A4EE-910AA1DF1504}"/>
                  </a:ext>
                </a:extLst>
              </p:cNvPr>
              <p:cNvSpPr/>
              <p:nvPr/>
            </p:nvSpPr>
            <p:spPr>
              <a:xfrm>
                <a:off x="1872277" y="7400925"/>
                <a:ext cx="267529" cy="267530"/>
              </a:xfrm>
              <a:prstGeom prst="ellipse">
                <a:avLst/>
              </a:prstGeom>
              <a:solidFill>
                <a:srgbClr val="00B2E2"/>
              </a:solidFill>
              <a:ln w="3175">
                <a:noFill/>
                <a:miter lim="400000"/>
              </a:ln>
            </p:spPr>
            <p:txBody>
              <a:bodyPr lIns="30360" tIns="30360" rIns="30360" bIns="3036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pic>
          <p:nvPicPr>
            <p:cNvPr id="157" name="Picture 156">
              <a:extLst>
                <a:ext uri="{FF2B5EF4-FFF2-40B4-BE49-F238E27FC236}">
                  <a16:creationId xmlns:a16="http://schemas.microsoft.com/office/drawing/2014/main" id="{E4ECB6EE-144D-49BB-8BE7-151BB2707E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81" t="-7509" r="31712" b="-6140"/>
            <a:stretch/>
          </p:blipFill>
          <p:spPr>
            <a:xfrm>
              <a:off x="1438530" y="8107149"/>
              <a:ext cx="213900" cy="167756"/>
            </a:xfrm>
            <a:prstGeom prst="rect">
              <a:avLst/>
            </a:prstGeom>
          </p:spPr>
        </p:pic>
        <p:sp>
          <p:nvSpPr>
            <p:cNvPr id="158" name="ASI 61966  SAGE 50033. UPIC HUBPEN PPAI 110772    |    781.535.5500   |    www.hubpen.com">
              <a:extLst>
                <a:ext uri="{FF2B5EF4-FFF2-40B4-BE49-F238E27FC236}">
                  <a16:creationId xmlns:a16="http://schemas.microsoft.com/office/drawing/2014/main" id="{CA3031C7-4404-4EE3-A1BD-78728B620E31}"/>
                </a:ext>
              </a:extLst>
            </p:cNvPr>
            <p:cNvSpPr txBox="1"/>
            <p:nvPr/>
          </p:nvSpPr>
          <p:spPr>
            <a:xfrm>
              <a:off x="1633998" y="8116554"/>
              <a:ext cx="416511" cy="188192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360" tIns="30360" rIns="30360" bIns="30360">
              <a:normAutofit/>
            </a:bodyPr>
            <a:lstStyle>
              <a:lvl1pPr algn="l">
                <a:defRPr sz="800" b="0">
                  <a:solidFill>
                    <a:srgbClr val="000000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r>
                <a:rPr lang="en-US" sz="7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 Color</a:t>
              </a:r>
              <a:endParaRPr sz="700" dirty="0">
                <a:solidFill>
                  <a:schemeClr val="bg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pic>
          <p:nvPicPr>
            <p:cNvPr id="159" name="Picture 158">
              <a:extLst>
                <a:ext uri="{FF2B5EF4-FFF2-40B4-BE49-F238E27FC236}">
                  <a16:creationId xmlns:a16="http://schemas.microsoft.com/office/drawing/2014/main" id="{4EB02FEC-953E-4D1A-80E8-675EA6BD14FF}"/>
                </a:ext>
              </a:extLst>
            </p:cNvPr>
            <p:cNvPicPr>
              <a:picLocks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884" r="68289" b="-11839"/>
            <a:stretch/>
          </p:blipFill>
          <p:spPr>
            <a:xfrm>
              <a:off x="824864" y="8111869"/>
              <a:ext cx="159963" cy="159963"/>
            </a:xfrm>
            <a:prstGeom prst="rect">
              <a:avLst/>
            </a:prstGeom>
          </p:spPr>
        </p:pic>
        <p:sp>
          <p:nvSpPr>
            <p:cNvPr id="160" name="ASI 61966  SAGE 50033. UPIC HUBPEN PPAI 110772    |    781.535.5500   |    www.hubpen.com">
              <a:extLst>
                <a:ext uri="{FF2B5EF4-FFF2-40B4-BE49-F238E27FC236}">
                  <a16:creationId xmlns:a16="http://schemas.microsoft.com/office/drawing/2014/main" id="{5211DF23-2D59-42DC-AF79-6CC7D561B420}"/>
                </a:ext>
              </a:extLst>
            </p:cNvPr>
            <p:cNvSpPr txBox="1"/>
            <p:nvPr/>
          </p:nvSpPr>
          <p:spPr>
            <a:xfrm>
              <a:off x="981140" y="8116554"/>
              <a:ext cx="416511" cy="188192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360" tIns="30360" rIns="30360" bIns="30360">
              <a:normAutofit/>
            </a:bodyPr>
            <a:lstStyle>
              <a:lvl1pPr algn="l">
                <a:defRPr sz="800" b="0">
                  <a:solidFill>
                    <a:srgbClr val="000000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r>
                <a:rPr lang="en-US" sz="7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Full Color</a:t>
              </a:r>
              <a:endParaRPr sz="700" dirty="0">
                <a:solidFill>
                  <a:schemeClr val="bg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A7FA14D-CDA5-441D-9F30-96DAB4C50522}"/>
              </a:ext>
            </a:extLst>
          </p:cNvPr>
          <p:cNvGrpSpPr/>
          <p:nvPr/>
        </p:nvGrpSpPr>
        <p:grpSpPr>
          <a:xfrm>
            <a:off x="2982739" y="7636377"/>
            <a:ext cx="2561366" cy="745528"/>
            <a:chOff x="2934706" y="7559218"/>
            <a:chExt cx="2561366" cy="745528"/>
          </a:xfrm>
        </p:grpSpPr>
        <p:sp>
          <p:nvSpPr>
            <p:cNvPr id="146" name="628 Vienna Rhine">
              <a:extLst>
                <a:ext uri="{FF2B5EF4-FFF2-40B4-BE49-F238E27FC236}">
                  <a16:creationId xmlns:a16="http://schemas.microsoft.com/office/drawing/2014/main" id="{0622D166-307B-47B4-9618-DEA683A2C81D}"/>
                </a:ext>
              </a:extLst>
            </p:cNvPr>
            <p:cNvSpPr txBox="1"/>
            <p:nvPr/>
          </p:nvSpPr>
          <p:spPr>
            <a:xfrm>
              <a:off x="2934706" y="7559218"/>
              <a:ext cx="2561366" cy="247579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0360" tIns="30360" rIns="30360" bIns="30360">
              <a:normAutofit/>
            </a:bodyPr>
            <a:lstStyle>
              <a:lvl1pPr algn="l">
                <a:defRPr sz="1200" b="0">
                  <a:solidFill>
                    <a:srgbClr val="00000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E. 411 Mardi Gras</a:t>
              </a:r>
              <a:r>
                <a:rPr lang="en-US" sz="80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</a:t>
              </a:r>
              <a:endParaRPr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45A3B9D9-80CD-4978-97D3-9B25847372F6}"/>
                </a:ext>
              </a:extLst>
            </p:cNvPr>
            <p:cNvGrpSpPr/>
            <p:nvPr/>
          </p:nvGrpSpPr>
          <p:grpSpPr>
            <a:xfrm>
              <a:off x="2950384" y="7812816"/>
              <a:ext cx="1539831" cy="199774"/>
              <a:chOff x="2950384" y="7604323"/>
              <a:chExt cx="1539831" cy="199774"/>
            </a:xfrm>
          </p:grpSpPr>
          <p:sp>
            <p:nvSpPr>
              <p:cNvPr id="148" name="Circle">
                <a:extLst>
                  <a:ext uri="{FF2B5EF4-FFF2-40B4-BE49-F238E27FC236}">
                    <a16:creationId xmlns:a16="http://schemas.microsoft.com/office/drawing/2014/main" id="{FF8D5AA7-1CC1-450F-99A1-0DCAFD271B99}"/>
                  </a:ext>
                </a:extLst>
              </p:cNvPr>
              <p:cNvSpPr/>
              <p:nvPr/>
            </p:nvSpPr>
            <p:spPr>
              <a:xfrm>
                <a:off x="2950384" y="7604323"/>
                <a:ext cx="199774" cy="199774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bg1"/>
                </a:solidFill>
                <a:miter lim="400000"/>
              </a:ln>
            </p:spPr>
            <p:txBody>
              <a:bodyPr lIns="30360" tIns="30360" rIns="30360" bIns="3036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149" name="Circle">
                <a:extLst>
                  <a:ext uri="{FF2B5EF4-FFF2-40B4-BE49-F238E27FC236}">
                    <a16:creationId xmlns:a16="http://schemas.microsoft.com/office/drawing/2014/main" id="{AED021A6-47BF-4EA3-9D81-37E2FBC3B7CE}"/>
                  </a:ext>
                </a:extLst>
              </p:cNvPr>
              <p:cNvSpPr/>
              <p:nvPr/>
            </p:nvSpPr>
            <p:spPr>
              <a:xfrm>
                <a:off x="3171846" y="7604323"/>
                <a:ext cx="199774" cy="199774"/>
              </a:xfrm>
              <a:prstGeom prst="ellipse">
                <a:avLst/>
              </a:prstGeom>
              <a:solidFill>
                <a:srgbClr val="85276B"/>
              </a:solidFill>
              <a:ln w="3175">
                <a:miter lim="400000"/>
              </a:ln>
            </p:spPr>
            <p:txBody>
              <a:bodyPr lIns="30360" tIns="30360" rIns="30360" bIns="3036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150" name="Circle">
                <a:extLst>
                  <a:ext uri="{FF2B5EF4-FFF2-40B4-BE49-F238E27FC236}">
                    <a16:creationId xmlns:a16="http://schemas.microsoft.com/office/drawing/2014/main" id="{72E09178-AF6E-4C61-B2F6-724902AED16D}"/>
                  </a:ext>
                </a:extLst>
              </p:cNvPr>
              <p:cNvSpPr/>
              <p:nvPr/>
            </p:nvSpPr>
            <p:spPr>
              <a:xfrm>
                <a:off x="3393309" y="7604323"/>
                <a:ext cx="199774" cy="199774"/>
              </a:xfrm>
              <a:prstGeom prst="ellipse">
                <a:avLst/>
              </a:prstGeom>
              <a:solidFill>
                <a:srgbClr val="007367"/>
              </a:solidFill>
              <a:ln w="3175">
                <a:miter lim="400000"/>
              </a:ln>
            </p:spPr>
            <p:txBody>
              <a:bodyPr lIns="30360" tIns="30360" rIns="30360" bIns="3036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151" name="Circle">
                <a:extLst>
                  <a:ext uri="{FF2B5EF4-FFF2-40B4-BE49-F238E27FC236}">
                    <a16:creationId xmlns:a16="http://schemas.microsoft.com/office/drawing/2014/main" id="{0CEA4FA0-CFFF-4459-9D1A-838E6C1728AD}"/>
                  </a:ext>
                </a:extLst>
              </p:cNvPr>
              <p:cNvSpPr/>
              <p:nvPr/>
            </p:nvSpPr>
            <p:spPr>
              <a:xfrm>
                <a:off x="3614772" y="7604323"/>
                <a:ext cx="199773" cy="199774"/>
              </a:xfrm>
              <a:prstGeom prst="ellipse">
                <a:avLst/>
              </a:prstGeom>
              <a:solidFill>
                <a:srgbClr val="FFDB00"/>
              </a:solidFill>
              <a:ln w="3175">
                <a:miter lim="400000"/>
              </a:ln>
            </p:spPr>
            <p:txBody>
              <a:bodyPr lIns="30360" tIns="30360" rIns="30360" bIns="3036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152" name="Circle">
                <a:extLst>
                  <a:ext uri="{FF2B5EF4-FFF2-40B4-BE49-F238E27FC236}">
                    <a16:creationId xmlns:a16="http://schemas.microsoft.com/office/drawing/2014/main" id="{B6B94B85-5C21-47AE-A0B6-FD0DD7917B3E}"/>
                  </a:ext>
                </a:extLst>
              </p:cNvPr>
              <p:cNvSpPr/>
              <p:nvPr/>
            </p:nvSpPr>
            <p:spPr>
              <a:xfrm>
                <a:off x="3844574" y="7604323"/>
                <a:ext cx="199773" cy="199774"/>
              </a:xfrm>
              <a:prstGeom prst="ellipse">
                <a:avLst/>
              </a:prstGeom>
              <a:solidFill>
                <a:srgbClr val="1A468D"/>
              </a:solidFill>
              <a:ln w="3175">
                <a:noFill/>
                <a:miter lim="400000"/>
              </a:ln>
            </p:spPr>
            <p:txBody>
              <a:bodyPr lIns="30360" tIns="30360" rIns="30360" bIns="3036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53" name="Circle">
                <a:extLst>
                  <a:ext uri="{FF2B5EF4-FFF2-40B4-BE49-F238E27FC236}">
                    <a16:creationId xmlns:a16="http://schemas.microsoft.com/office/drawing/2014/main" id="{D8EDE327-E96C-42E7-9E10-8377E0B47D54}"/>
                  </a:ext>
                </a:extLst>
              </p:cNvPr>
              <p:cNvSpPr/>
              <p:nvPr/>
            </p:nvSpPr>
            <p:spPr>
              <a:xfrm>
                <a:off x="4073191" y="7604323"/>
                <a:ext cx="199773" cy="199774"/>
              </a:xfrm>
              <a:prstGeom prst="ellipse">
                <a:avLst/>
              </a:prstGeom>
              <a:solidFill>
                <a:srgbClr val="C32032"/>
              </a:solidFill>
              <a:ln w="3175">
                <a:noFill/>
                <a:miter lim="400000"/>
              </a:ln>
            </p:spPr>
            <p:txBody>
              <a:bodyPr lIns="30360" tIns="30360" rIns="30360" bIns="3036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54" name="Circle">
                <a:extLst>
                  <a:ext uri="{FF2B5EF4-FFF2-40B4-BE49-F238E27FC236}">
                    <a16:creationId xmlns:a16="http://schemas.microsoft.com/office/drawing/2014/main" id="{92A9A925-C645-4781-AB02-0387788570D4}"/>
                  </a:ext>
                </a:extLst>
              </p:cNvPr>
              <p:cNvSpPr/>
              <p:nvPr/>
            </p:nvSpPr>
            <p:spPr>
              <a:xfrm>
                <a:off x="4290442" y="7604323"/>
                <a:ext cx="199773" cy="199774"/>
              </a:xfrm>
              <a:prstGeom prst="ellipse">
                <a:avLst/>
              </a:prstGeom>
              <a:solidFill>
                <a:schemeClr val="bg1"/>
              </a:solidFill>
              <a:ln w="3175">
                <a:noFill/>
                <a:miter lim="400000"/>
              </a:ln>
            </p:spPr>
            <p:txBody>
              <a:bodyPr lIns="30360" tIns="30360" rIns="30360" bIns="3036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348A17C7-1844-46B5-931A-3158F8BB479A}"/>
                </a:ext>
              </a:extLst>
            </p:cNvPr>
            <p:cNvGrpSpPr/>
            <p:nvPr/>
          </p:nvGrpSpPr>
          <p:grpSpPr>
            <a:xfrm>
              <a:off x="3598734" y="8107149"/>
              <a:ext cx="611979" cy="197597"/>
              <a:chOff x="3598734" y="8073830"/>
              <a:chExt cx="611979" cy="197597"/>
            </a:xfrm>
          </p:grpSpPr>
          <p:pic>
            <p:nvPicPr>
              <p:cNvPr id="162" name="Picture 161">
                <a:extLst>
                  <a:ext uri="{FF2B5EF4-FFF2-40B4-BE49-F238E27FC236}">
                    <a16:creationId xmlns:a16="http://schemas.microsoft.com/office/drawing/2014/main" id="{AAE5B3E8-A62D-4D19-8ED4-402DED7E16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581" t="-7509" r="31712" b="-6140"/>
              <a:stretch/>
            </p:blipFill>
            <p:spPr>
              <a:xfrm>
                <a:off x="3598734" y="8073830"/>
                <a:ext cx="213900" cy="167756"/>
              </a:xfrm>
              <a:prstGeom prst="rect">
                <a:avLst/>
              </a:prstGeom>
            </p:spPr>
          </p:pic>
          <p:sp>
            <p:nvSpPr>
              <p:cNvPr id="163" name="ASI 61966  SAGE 50033. UPIC HUBPEN PPAI 110772    |    781.535.5500   |    www.hubpen.com">
                <a:extLst>
                  <a:ext uri="{FF2B5EF4-FFF2-40B4-BE49-F238E27FC236}">
                    <a16:creationId xmlns:a16="http://schemas.microsoft.com/office/drawing/2014/main" id="{39FE3A6A-52AC-4302-9EDB-731EBE037E1E}"/>
                  </a:ext>
                </a:extLst>
              </p:cNvPr>
              <p:cNvSpPr txBox="1"/>
              <p:nvPr/>
            </p:nvSpPr>
            <p:spPr>
              <a:xfrm>
                <a:off x="3794202" y="8083235"/>
                <a:ext cx="416511" cy="188192"/>
              </a:xfrm>
              <a:prstGeom prst="rect">
                <a:avLst/>
              </a:prstGeom>
              <a:ln w="3175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30360" tIns="30360" rIns="30360" bIns="30360">
                <a:normAutofit/>
              </a:bodyPr>
              <a:lstStyle>
                <a:lvl1pPr algn="l">
                  <a:defRPr sz="800" b="0">
                    <a:solidFill>
                      <a:srgbClr val="000000"/>
                    </a:solidFill>
                    <a:latin typeface="Avenir Next"/>
                    <a:ea typeface="Avenir Next"/>
                    <a:cs typeface="Avenir Next"/>
                    <a:sym typeface="Avenir Next"/>
                  </a:defRPr>
                </a:lvl1pPr>
              </a:lstStyle>
              <a:p>
                <a:r>
                  <a:rPr lang="en-US" sz="700" dirty="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2 Color</a:t>
                </a:r>
                <a:endParaRPr sz="7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17EBC7E7-5F58-4E8F-B3A9-7CD2D20D8CD4}"/>
                </a:ext>
              </a:extLst>
            </p:cNvPr>
            <p:cNvGrpSpPr/>
            <p:nvPr/>
          </p:nvGrpSpPr>
          <p:grpSpPr>
            <a:xfrm>
              <a:off x="2985068" y="8111869"/>
              <a:ext cx="572787" cy="192877"/>
              <a:chOff x="2985068" y="8078550"/>
              <a:chExt cx="572787" cy="192877"/>
            </a:xfrm>
          </p:grpSpPr>
          <p:pic>
            <p:nvPicPr>
              <p:cNvPr id="165" name="Picture 164">
                <a:extLst>
                  <a:ext uri="{FF2B5EF4-FFF2-40B4-BE49-F238E27FC236}">
                    <a16:creationId xmlns:a16="http://schemas.microsoft.com/office/drawing/2014/main" id="{195E2ADD-1BB2-46F7-8151-8B49A9A79818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6884" r="68289" b="-11839"/>
              <a:stretch/>
            </p:blipFill>
            <p:spPr>
              <a:xfrm>
                <a:off x="2985068" y="8078550"/>
                <a:ext cx="159963" cy="159963"/>
              </a:xfrm>
              <a:prstGeom prst="rect">
                <a:avLst/>
              </a:prstGeom>
            </p:spPr>
          </p:pic>
          <p:sp>
            <p:nvSpPr>
              <p:cNvPr id="166" name="ASI 61966  SAGE 50033. UPIC HUBPEN PPAI 110772    |    781.535.5500   |    www.hubpen.com">
                <a:extLst>
                  <a:ext uri="{FF2B5EF4-FFF2-40B4-BE49-F238E27FC236}">
                    <a16:creationId xmlns:a16="http://schemas.microsoft.com/office/drawing/2014/main" id="{C97E8AD2-754E-4C61-9D28-351B9C88792A}"/>
                  </a:ext>
                </a:extLst>
              </p:cNvPr>
              <p:cNvSpPr txBox="1"/>
              <p:nvPr/>
            </p:nvSpPr>
            <p:spPr>
              <a:xfrm>
                <a:off x="3141344" y="8083235"/>
                <a:ext cx="416511" cy="188192"/>
              </a:xfrm>
              <a:prstGeom prst="rect">
                <a:avLst/>
              </a:prstGeom>
              <a:ln w="3175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30360" tIns="30360" rIns="30360" bIns="30360">
                <a:normAutofit/>
              </a:bodyPr>
              <a:lstStyle>
                <a:lvl1pPr algn="l">
                  <a:defRPr sz="800" b="0">
                    <a:solidFill>
                      <a:srgbClr val="000000"/>
                    </a:solidFill>
                    <a:latin typeface="Avenir Next"/>
                    <a:ea typeface="Avenir Next"/>
                    <a:cs typeface="Avenir Next"/>
                    <a:sym typeface="Avenir Next"/>
                  </a:defRPr>
                </a:lvl1pPr>
              </a:lstStyle>
              <a:p>
                <a:r>
                  <a:rPr lang="en-US" sz="700" dirty="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Full Color</a:t>
                </a:r>
                <a:endParaRPr sz="7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F9FD6B5-1B12-4516-B578-5050E558198B}"/>
              </a:ext>
            </a:extLst>
          </p:cNvPr>
          <p:cNvSpPr/>
          <p:nvPr/>
        </p:nvSpPr>
        <p:spPr>
          <a:xfrm>
            <a:off x="706160" y="6019091"/>
            <a:ext cx="1476121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defRPr sz="120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0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Plastic Pens</a:t>
            </a:r>
          </a:p>
        </p:txBody>
      </p:sp>
      <p:sp>
        <p:nvSpPr>
          <p:cNvPr id="83" name="Vienna Collection">
            <a:extLst>
              <a:ext uri="{FF2B5EF4-FFF2-40B4-BE49-F238E27FC236}">
                <a16:creationId xmlns:a16="http://schemas.microsoft.com/office/drawing/2014/main" id="{14F75121-B260-482D-8E95-8AF0B6C1F7CE}"/>
              </a:ext>
            </a:extLst>
          </p:cNvPr>
          <p:cNvSpPr txBox="1">
            <a:spLocks/>
          </p:cNvSpPr>
          <p:nvPr/>
        </p:nvSpPr>
        <p:spPr>
          <a:xfrm>
            <a:off x="741931" y="5618601"/>
            <a:ext cx="3766569" cy="5769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0360" tIns="30360" rIns="30360" bIns="30360" anchor="t">
            <a:normAutofit/>
          </a:bodyPr>
          <a:lstStyle>
            <a:lvl1pPr marL="0" marR="0" indent="0" algn="l" defTabSz="6024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dam"/>
                <a:ea typeface="Adam"/>
                <a:cs typeface="Adam"/>
                <a:sym typeface="Adam"/>
              </a:defRPr>
            </a:lvl1pPr>
            <a:lvl2pPr marL="0" marR="0" indent="0" algn="ctr" defTabSz="6024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6024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6024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6024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6024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6024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6024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6024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Top 10 Pens</a:t>
            </a:r>
          </a:p>
        </p:txBody>
      </p:sp>
      <p:sp>
        <p:nvSpPr>
          <p:cNvPr id="84" name="Executive metal pen with classic push action retractable.…">
            <a:extLst>
              <a:ext uri="{FF2B5EF4-FFF2-40B4-BE49-F238E27FC236}">
                <a16:creationId xmlns:a16="http://schemas.microsoft.com/office/drawing/2014/main" id="{46B2A702-65B8-459B-9A3A-1F538D31E0B3}"/>
              </a:ext>
            </a:extLst>
          </p:cNvPr>
          <p:cNvSpPr txBox="1">
            <a:spLocks/>
          </p:cNvSpPr>
          <p:nvPr/>
        </p:nvSpPr>
        <p:spPr>
          <a:xfrm>
            <a:off x="767331" y="6349247"/>
            <a:ext cx="3045303" cy="26978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0360" tIns="30360" rIns="30360" bIns="30360">
            <a:normAutofit/>
          </a:bodyPr>
          <a:lstStyle>
            <a:lvl1pPr marL="0" marR="0" indent="0" algn="ctr" defTabSz="6024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ln>
                  <a:noFill/>
                </a:ln>
                <a:solidFill>
                  <a:srgbClr val="6C6C6C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6024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ln>
                  <a:noFill/>
                </a:ln>
                <a:solidFill>
                  <a:srgbClr val="6C6C6C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6024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ln>
                  <a:noFill/>
                </a:ln>
                <a:solidFill>
                  <a:srgbClr val="6C6C6C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6024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ln>
                  <a:noFill/>
                </a:ln>
                <a:solidFill>
                  <a:srgbClr val="6C6C6C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6024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ln>
                  <a:noFill/>
                </a:ln>
                <a:solidFill>
                  <a:srgbClr val="6C6C6C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0" algn="ctr" defTabSz="6024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ln>
                  <a:noFill/>
                </a:ln>
                <a:solidFill>
                  <a:srgbClr val="6C6C6C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0" algn="ctr" defTabSz="6024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ln>
                  <a:noFill/>
                </a:ln>
                <a:solidFill>
                  <a:srgbClr val="6C6C6C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0" algn="ctr" defTabSz="6024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ln>
                  <a:noFill/>
                </a:ln>
                <a:solidFill>
                  <a:srgbClr val="6C6C6C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0" algn="ctr" defTabSz="6024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ln>
                  <a:noFill/>
                </a:ln>
                <a:solidFill>
                  <a:srgbClr val="6C6C6C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hangingPunct="1">
              <a:lnSpc>
                <a:spcPct val="120000"/>
              </a:lnSpc>
              <a:defRPr sz="120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1200" dirty="0">
                <a:latin typeface="Calibri Light" panose="020F0302020204030204" pitchFamily="34" charset="0"/>
                <a:ea typeface="Avenir Next"/>
                <a:cs typeface="Calibri Light" panose="020F0302020204030204" pitchFamily="34" charset="0"/>
                <a:sym typeface="Avenir Next"/>
              </a:rPr>
              <a:t>We know and love them, we think you will too.</a:t>
            </a:r>
          </a:p>
        </p:txBody>
      </p:sp>
      <p:sp>
        <p:nvSpPr>
          <p:cNvPr id="96" name="Executive metal pen with classic push action retractable.…">
            <a:extLst>
              <a:ext uri="{FF2B5EF4-FFF2-40B4-BE49-F238E27FC236}">
                <a16:creationId xmlns:a16="http://schemas.microsoft.com/office/drawing/2014/main" id="{55718784-A635-44A6-ADA4-BA5EEF0C6EEE}"/>
              </a:ext>
            </a:extLst>
          </p:cNvPr>
          <p:cNvSpPr txBox="1">
            <a:spLocks/>
          </p:cNvSpPr>
          <p:nvPr/>
        </p:nvSpPr>
        <p:spPr>
          <a:xfrm>
            <a:off x="2998417" y="8488698"/>
            <a:ext cx="1810370" cy="26978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0360" tIns="30360" rIns="30360" bIns="30360">
            <a:normAutofit/>
          </a:bodyPr>
          <a:lstStyle>
            <a:lvl1pPr marL="0" marR="0" indent="0" algn="ctr" defTabSz="6024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ln>
                  <a:noFill/>
                </a:ln>
                <a:solidFill>
                  <a:srgbClr val="6C6C6C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6024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ln>
                  <a:noFill/>
                </a:ln>
                <a:solidFill>
                  <a:srgbClr val="6C6C6C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6024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ln>
                  <a:noFill/>
                </a:ln>
                <a:solidFill>
                  <a:srgbClr val="6C6C6C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6024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ln>
                  <a:noFill/>
                </a:ln>
                <a:solidFill>
                  <a:srgbClr val="6C6C6C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6024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ln>
                  <a:noFill/>
                </a:ln>
                <a:solidFill>
                  <a:srgbClr val="6C6C6C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0" algn="ctr" defTabSz="6024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ln>
                  <a:noFill/>
                </a:ln>
                <a:solidFill>
                  <a:srgbClr val="6C6C6C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0" algn="ctr" defTabSz="6024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ln>
                  <a:noFill/>
                </a:ln>
                <a:solidFill>
                  <a:srgbClr val="6C6C6C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0" algn="ctr" defTabSz="6024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ln>
                  <a:noFill/>
                </a:ln>
                <a:solidFill>
                  <a:srgbClr val="6C6C6C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0" algn="ctr" defTabSz="6024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ln>
                  <a:noFill/>
                </a:ln>
                <a:solidFill>
                  <a:srgbClr val="6C6C6C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hangingPunct="1">
              <a:lnSpc>
                <a:spcPct val="120000"/>
              </a:lnSpc>
              <a:defRPr sz="120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1000" dirty="0">
                <a:solidFill>
                  <a:schemeClr val="bg1"/>
                </a:solidFill>
                <a:latin typeface="Calibri Light" panose="020F0302020204030204" pitchFamily="34" charset="0"/>
                <a:ea typeface="Avenir Next"/>
                <a:cs typeface="Calibri Light" panose="020F0302020204030204" pitchFamily="34" charset="0"/>
                <a:sym typeface="Avenir Next"/>
              </a:rPr>
              <a:t>Continues on next page &gt;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 advAuto="0"/>
      <p:bldP spid="77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icture 186">
            <a:extLst>
              <a:ext uri="{FF2B5EF4-FFF2-40B4-BE49-F238E27FC236}">
                <a16:creationId xmlns:a16="http://schemas.microsoft.com/office/drawing/2014/main" id="{3C3103CB-9291-421D-BE57-8E12C9E814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" t="14246" r="3423" b="14364"/>
          <a:stretch/>
        </p:blipFill>
        <p:spPr>
          <a:xfrm>
            <a:off x="0" y="0"/>
            <a:ext cx="7772399" cy="5452598"/>
          </a:xfrm>
          <a:prstGeom prst="rect">
            <a:avLst/>
          </a:prstGeom>
        </p:spPr>
      </p:pic>
      <p:sp>
        <p:nvSpPr>
          <p:cNvPr id="172" name="ASI 61966  SAGE 50033. UPIC HUBPEN PPAI 110772    |    781.535.5500   |    www.hubpen.com">
            <a:extLst>
              <a:ext uri="{FF2B5EF4-FFF2-40B4-BE49-F238E27FC236}">
                <a16:creationId xmlns:a16="http://schemas.microsoft.com/office/drawing/2014/main" id="{5AF58D72-892F-463B-A05C-4E6AC2DA1840}"/>
              </a:ext>
            </a:extLst>
          </p:cNvPr>
          <p:cNvSpPr txBox="1"/>
          <p:nvPr/>
        </p:nvSpPr>
        <p:spPr>
          <a:xfrm>
            <a:off x="1635323" y="9307691"/>
            <a:ext cx="3804778" cy="1881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0360" tIns="30360" rIns="30360" bIns="30360">
            <a:normAutofit/>
          </a:bodyPr>
          <a:lstStyle>
            <a:lvl1pPr algn="l">
              <a:defRPr sz="800" b="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dirty="0">
                <a:solidFill>
                  <a:schemeClr val="bg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ASI 61966</a:t>
            </a:r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</a:t>
            </a:r>
            <a:r>
              <a:rPr dirty="0">
                <a:solidFill>
                  <a:schemeClr val="bg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SAGE 50033</a:t>
            </a:r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</a:t>
            </a:r>
            <a:r>
              <a:rPr dirty="0">
                <a:solidFill>
                  <a:schemeClr val="bg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UPIC HUBPEN</a:t>
            </a:r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</a:t>
            </a:r>
            <a:r>
              <a:rPr dirty="0">
                <a:solidFill>
                  <a:schemeClr val="bg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PPAI 110772    |    781.535.5500   |    hubpen.com</a:t>
            </a:r>
          </a:p>
        </p:txBody>
      </p:sp>
      <p:sp>
        <p:nvSpPr>
          <p:cNvPr id="173" name="Line">
            <a:extLst>
              <a:ext uri="{FF2B5EF4-FFF2-40B4-BE49-F238E27FC236}">
                <a16:creationId xmlns:a16="http://schemas.microsoft.com/office/drawing/2014/main" id="{FABE5032-56E4-400C-A8C8-ED946B0B8AF9}"/>
              </a:ext>
            </a:extLst>
          </p:cNvPr>
          <p:cNvSpPr/>
          <p:nvPr/>
        </p:nvSpPr>
        <p:spPr>
          <a:xfrm>
            <a:off x="1651695" y="9527727"/>
            <a:ext cx="5361682" cy="13828"/>
          </a:xfrm>
          <a:prstGeom prst="line">
            <a:avLst/>
          </a:prstGeom>
          <a:ln w="12700">
            <a:solidFill>
              <a:srgbClr val="53585F">
                <a:alpha val="35080"/>
              </a:srgbClr>
            </a:solidFill>
            <a:miter lim="400000"/>
          </a:ln>
        </p:spPr>
        <p:txBody>
          <a:bodyPr lIns="30360" tIns="30360" rIns="30360" bIns="3036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4" name="Good through xx/xx/xx. Setup charge $15(G). FREE 24hr Rush Service available. 2 Color and Full Color: Available on select styles only, additional charges apply. Standard production is five business days. FOB MA. All pricing in USD. Complete product information available.">
            <a:extLst>
              <a:ext uri="{FF2B5EF4-FFF2-40B4-BE49-F238E27FC236}">
                <a16:creationId xmlns:a16="http://schemas.microsoft.com/office/drawing/2014/main" id="{11BA60E9-4E26-470D-9796-EA1183653D23}"/>
              </a:ext>
            </a:extLst>
          </p:cNvPr>
          <p:cNvSpPr txBox="1"/>
          <p:nvPr/>
        </p:nvSpPr>
        <p:spPr>
          <a:xfrm>
            <a:off x="1635324" y="9573400"/>
            <a:ext cx="4322564" cy="3791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0360" tIns="30360" rIns="30360" bIns="30360">
            <a:normAutofit/>
          </a:bodyPr>
          <a:lstStyle>
            <a:lvl1pPr algn="l">
              <a:defRPr sz="600" b="0" i="1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Good through 12/31/19. Laser logo setup $45 (G), FREE straight line imprint. Full color: Available on select styles, additional charges apply. Standard production is five business days. FOB MA. All pricing in USD and subject to change. Complete product information available.</a:t>
            </a:r>
          </a:p>
        </p:txBody>
      </p:sp>
      <p:pic>
        <p:nvPicPr>
          <p:cNvPr id="175" name="Hub_logo.png">
            <a:extLst>
              <a:ext uri="{FF2B5EF4-FFF2-40B4-BE49-F238E27FC236}">
                <a16:creationId xmlns:a16="http://schemas.microsoft.com/office/drawing/2014/main" id="{B78BE31E-0792-4218-B6AD-5992836DC0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31" y="9347938"/>
            <a:ext cx="798756" cy="450924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496A3A1-E8B8-4B25-9855-165731EC846A}"/>
              </a:ext>
            </a:extLst>
          </p:cNvPr>
          <p:cNvGrpSpPr/>
          <p:nvPr/>
        </p:nvGrpSpPr>
        <p:grpSpPr>
          <a:xfrm>
            <a:off x="787897" y="8283620"/>
            <a:ext cx="2563985" cy="453514"/>
            <a:chOff x="787897" y="7942065"/>
            <a:chExt cx="2563985" cy="453514"/>
          </a:xfrm>
        </p:grpSpPr>
        <p:sp>
          <p:nvSpPr>
            <p:cNvPr id="87" name="628 Vienna Rhine">
              <a:extLst>
                <a:ext uri="{FF2B5EF4-FFF2-40B4-BE49-F238E27FC236}">
                  <a16:creationId xmlns:a16="http://schemas.microsoft.com/office/drawing/2014/main" id="{83027CFF-72C7-4191-B3E8-7618B219BF5E}"/>
                </a:ext>
              </a:extLst>
            </p:cNvPr>
            <p:cNvSpPr txBox="1"/>
            <p:nvPr/>
          </p:nvSpPr>
          <p:spPr>
            <a:xfrm>
              <a:off x="790516" y="7942065"/>
              <a:ext cx="2561366" cy="247579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0360" tIns="30360" rIns="30360" bIns="30360">
              <a:normAutofit/>
            </a:bodyPr>
            <a:lstStyle>
              <a:lvl1pPr algn="l">
                <a:defRPr sz="1200" b="0">
                  <a:solidFill>
                    <a:srgbClr val="00000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H. 628 Vienna</a:t>
              </a:r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®</a:t>
              </a:r>
              <a:endParaRPr sz="1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304A17FB-2C3E-4AC6-8733-DA9807BB7EA6}"/>
                </a:ext>
              </a:extLst>
            </p:cNvPr>
            <p:cNvGrpSpPr/>
            <p:nvPr/>
          </p:nvGrpSpPr>
          <p:grpSpPr>
            <a:xfrm>
              <a:off x="787897" y="8195805"/>
              <a:ext cx="1093963" cy="199774"/>
              <a:chOff x="674808" y="7400925"/>
              <a:chExt cx="1464998" cy="267530"/>
            </a:xfrm>
          </p:grpSpPr>
          <p:sp>
            <p:nvSpPr>
              <p:cNvPr id="89" name="Circle">
                <a:extLst>
                  <a:ext uri="{FF2B5EF4-FFF2-40B4-BE49-F238E27FC236}">
                    <a16:creationId xmlns:a16="http://schemas.microsoft.com/office/drawing/2014/main" id="{6878C280-E159-4544-9CC0-DDCF498010AF}"/>
                  </a:ext>
                </a:extLst>
              </p:cNvPr>
              <p:cNvSpPr/>
              <p:nvPr/>
            </p:nvSpPr>
            <p:spPr>
              <a:xfrm>
                <a:off x="674808" y="7400925"/>
                <a:ext cx="267530" cy="267530"/>
              </a:xfrm>
              <a:prstGeom prst="ellipse">
                <a:avLst/>
              </a:prstGeom>
              <a:solidFill>
                <a:schemeClr val="bg1"/>
              </a:solidFill>
              <a:ln w="3175">
                <a:miter lim="400000"/>
              </a:ln>
            </p:spPr>
            <p:txBody>
              <a:bodyPr lIns="30360" tIns="30360" rIns="30360" bIns="3036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90" name="Circle">
                <a:extLst>
                  <a:ext uri="{FF2B5EF4-FFF2-40B4-BE49-F238E27FC236}">
                    <a16:creationId xmlns:a16="http://schemas.microsoft.com/office/drawing/2014/main" id="{7E728A2D-C030-43F4-A387-0211E8EFDA1E}"/>
                  </a:ext>
                </a:extLst>
              </p:cNvPr>
              <p:cNvSpPr/>
              <p:nvPr/>
            </p:nvSpPr>
            <p:spPr>
              <a:xfrm>
                <a:off x="971383" y="7400925"/>
                <a:ext cx="267530" cy="267530"/>
              </a:xfrm>
              <a:prstGeom prst="ellipse">
                <a:avLst/>
              </a:prstGeom>
              <a:solidFill>
                <a:srgbClr val="A51E36"/>
              </a:solidFill>
              <a:ln w="3175">
                <a:miter lim="400000"/>
              </a:ln>
            </p:spPr>
            <p:txBody>
              <a:bodyPr lIns="30360" tIns="30360" rIns="30360" bIns="3036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91" name="Circle">
                <a:extLst>
                  <a:ext uri="{FF2B5EF4-FFF2-40B4-BE49-F238E27FC236}">
                    <a16:creationId xmlns:a16="http://schemas.microsoft.com/office/drawing/2014/main" id="{269E6ACE-86D7-4F04-88B3-A7349127D851}"/>
                  </a:ext>
                </a:extLst>
              </p:cNvPr>
              <p:cNvSpPr/>
              <p:nvPr/>
            </p:nvSpPr>
            <p:spPr>
              <a:xfrm>
                <a:off x="1267958" y="7400925"/>
                <a:ext cx="267530" cy="267530"/>
              </a:xfrm>
              <a:prstGeom prst="ellipse">
                <a:avLst/>
              </a:prstGeom>
              <a:solidFill>
                <a:srgbClr val="002D74"/>
              </a:solidFill>
              <a:ln w="3175">
                <a:miter lim="400000"/>
              </a:ln>
            </p:spPr>
            <p:txBody>
              <a:bodyPr lIns="30360" tIns="30360" rIns="30360" bIns="3036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92" name="Circle">
                <a:extLst>
                  <a:ext uri="{FF2B5EF4-FFF2-40B4-BE49-F238E27FC236}">
                    <a16:creationId xmlns:a16="http://schemas.microsoft.com/office/drawing/2014/main" id="{92BCB623-A9DD-4CD9-856D-4AA3DFF96026}"/>
                  </a:ext>
                </a:extLst>
              </p:cNvPr>
              <p:cNvSpPr/>
              <p:nvPr/>
            </p:nvSpPr>
            <p:spPr>
              <a:xfrm>
                <a:off x="1564534" y="7400925"/>
                <a:ext cx="267529" cy="267530"/>
              </a:xfrm>
              <a:prstGeom prst="ellipse">
                <a:avLst/>
              </a:prstGeom>
              <a:solidFill>
                <a:srgbClr val="E3C191"/>
              </a:solidFill>
              <a:ln w="3175">
                <a:miter lim="400000"/>
              </a:ln>
            </p:spPr>
            <p:txBody>
              <a:bodyPr lIns="30360" tIns="30360" rIns="30360" bIns="3036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94" name="Circle">
                <a:extLst>
                  <a:ext uri="{FF2B5EF4-FFF2-40B4-BE49-F238E27FC236}">
                    <a16:creationId xmlns:a16="http://schemas.microsoft.com/office/drawing/2014/main" id="{0C880CE1-8801-4B69-A158-56237E25DA6A}"/>
                  </a:ext>
                </a:extLst>
              </p:cNvPr>
              <p:cNvSpPr/>
              <p:nvPr/>
            </p:nvSpPr>
            <p:spPr>
              <a:xfrm>
                <a:off x="1872277" y="7400925"/>
                <a:ext cx="267529" cy="267530"/>
              </a:xfrm>
              <a:prstGeom prst="ellipse">
                <a:avLst/>
              </a:prstGeom>
              <a:solidFill>
                <a:srgbClr val="54C8E8"/>
              </a:solidFill>
              <a:ln w="3175">
                <a:noFill/>
                <a:miter lim="400000"/>
              </a:ln>
            </p:spPr>
            <p:txBody>
              <a:bodyPr lIns="30360" tIns="30360" rIns="30360" bIns="3036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BE5ACFD-51AA-407B-8E04-EAD7D05E2C8B}"/>
              </a:ext>
            </a:extLst>
          </p:cNvPr>
          <p:cNvGrpSpPr/>
          <p:nvPr/>
        </p:nvGrpSpPr>
        <p:grpSpPr>
          <a:xfrm>
            <a:off x="2934706" y="6855406"/>
            <a:ext cx="2561366" cy="453380"/>
            <a:chOff x="2934706" y="6422031"/>
            <a:chExt cx="2561366" cy="453380"/>
          </a:xfrm>
        </p:grpSpPr>
        <p:sp>
          <p:nvSpPr>
            <p:cNvPr id="96" name="628 Vienna Rhine">
              <a:extLst>
                <a:ext uri="{FF2B5EF4-FFF2-40B4-BE49-F238E27FC236}">
                  <a16:creationId xmlns:a16="http://schemas.microsoft.com/office/drawing/2014/main" id="{3F5A42B3-339F-4F2F-B5AE-CBA3EEB95B5C}"/>
                </a:ext>
              </a:extLst>
            </p:cNvPr>
            <p:cNvSpPr txBox="1"/>
            <p:nvPr/>
          </p:nvSpPr>
          <p:spPr>
            <a:xfrm>
              <a:off x="2934706" y="6422031"/>
              <a:ext cx="2561366" cy="247579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0360" tIns="30360" rIns="30360" bIns="30360">
              <a:normAutofit/>
            </a:bodyPr>
            <a:lstStyle>
              <a:lvl1pPr algn="l">
                <a:defRPr sz="1200" b="0">
                  <a:solidFill>
                    <a:srgbClr val="00000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I. 636 Vienna</a:t>
              </a:r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®</a:t>
              </a:r>
              <a:r>
                <a:rPr lang="en-US" sz="80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 </a:t>
              </a:r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Stylus</a:t>
              </a:r>
              <a:endParaRPr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8BABAD87-E182-4FA4-B324-9D7DCFEB9EA0}"/>
                </a:ext>
              </a:extLst>
            </p:cNvPr>
            <p:cNvGrpSpPr/>
            <p:nvPr/>
          </p:nvGrpSpPr>
          <p:grpSpPr>
            <a:xfrm>
              <a:off x="2950384" y="6675636"/>
              <a:ext cx="1093963" cy="199775"/>
              <a:chOff x="674808" y="7400925"/>
              <a:chExt cx="1464998" cy="267531"/>
            </a:xfrm>
          </p:grpSpPr>
          <p:sp>
            <p:nvSpPr>
              <p:cNvPr id="98" name="Circle">
                <a:extLst>
                  <a:ext uri="{FF2B5EF4-FFF2-40B4-BE49-F238E27FC236}">
                    <a16:creationId xmlns:a16="http://schemas.microsoft.com/office/drawing/2014/main" id="{8F238685-F814-4428-8895-2B8BD2CD5C86}"/>
                  </a:ext>
                </a:extLst>
              </p:cNvPr>
              <p:cNvSpPr/>
              <p:nvPr/>
            </p:nvSpPr>
            <p:spPr>
              <a:xfrm>
                <a:off x="674808" y="7400925"/>
                <a:ext cx="267530" cy="267530"/>
              </a:xfrm>
              <a:prstGeom prst="ellipse">
                <a:avLst/>
              </a:prstGeom>
              <a:solidFill>
                <a:schemeClr val="bg1"/>
              </a:solidFill>
              <a:ln w="3175">
                <a:miter lim="400000"/>
              </a:ln>
            </p:spPr>
            <p:txBody>
              <a:bodyPr lIns="30360" tIns="30360" rIns="30360" bIns="3036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113" name="Circle">
                <a:extLst>
                  <a:ext uri="{FF2B5EF4-FFF2-40B4-BE49-F238E27FC236}">
                    <a16:creationId xmlns:a16="http://schemas.microsoft.com/office/drawing/2014/main" id="{40834F82-3E16-495E-9A81-D0DB29C322E0}"/>
                  </a:ext>
                </a:extLst>
              </p:cNvPr>
              <p:cNvSpPr/>
              <p:nvPr/>
            </p:nvSpPr>
            <p:spPr>
              <a:xfrm>
                <a:off x="971383" y="7400925"/>
                <a:ext cx="267530" cy="267530"/>
              </a:xfrm>
              <a:prstGeom prst="ellipse">
                <a:avLst/>
              </a:prstGeom>
              <a:solidFill>
                <a:srgbClr val="AC1F2D"/>
              </a:solidFill>
              <a:ln w="3175">
                <a:miter lim="400000"/>
              </a:ln>
            </p:spPr>
            <p:txBody>
              <a:bodyPr lIns="30360" tIns="30360" rIns="30360" bIns="3036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114" name="Circle">
                <a:extLst>
                  <a:ext uri="{FF2B5EF4-FFF2-40B4-BE49-F238E27FC236}">
                    <a16:creationId xmlns:a16="http://schemas.microsoft.com/office/drawing/2014/main" id="{6B72C6EA-65D1-4FE8-960B-3666784382B2}"/>
                  </a:ext>
                </a:extLst>
              </p:cNvPr>
              <p:cNvSpPr/>
              <p:nvPr/>
            </p:nvSpPr>
            <p:spPr>
              <a:xfrm>
                <a:off x="1267958" y="7400925"/>
                <a:ext cx="267530" cy="267530"/>
              </a:xfrm>
              <a:prstGeom prst="ellipse">
                <a:avLst/>
              </a:prstGeom>
              <a:solidFill>
                <a:srgbClr val="002D74"/>
              </a:solidFill>
              <a:ln w="3175">
                <a:miter lim="400000"/>
              </a:ln>
            </p:spPr>
            <p:txBody>
              <a:bodyPr lIns="30360" tIns="30360" rIns="30360" bIns="3036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115" name="Circle">
                <a:extLst>
                  <a:ext uri="{FF2B5EF4-FFF2-40B4-BE49-F238E27FC236}">
                    <a16:creationId xmlns:a16="http://schemas.microsoft.com/office/drawing/2014/main" id="{EF5B45E6-B267-4BEA-A717-C077F9E4EB89}"/>
                  </a:ext>
                </a:extLst>
              </p:cNvPr>
              <p:cNvSpPr/>
              <p:nvPr/>
            </p:nvSpPr>
            <p:spPr>
              <a:xfrm>
                <a:off x="1564534" y="7400926"/>
                <a:ext cx="267529" cy="267530"/>
              </a:xfrm>
              <a:prstGeom prst="ellipse">
                <a:avLst/>
              </a:prstGeom>
              <a:solidFill>
                <a:srgbClr val="DED2BD"/>
              </a:solidFill>
              <a:ln w="3175">
                <a:miter lim="400000"/>
              </a:ln>
            </p:spPr>
            <p:txBody>
              <a:bodyPr lIns="30360" tIns="30360" rIns="30360" bIns="3036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116" name="Circle">
                <a:extLst>
                  <a:ext uri="{FF2B5EF4-FFF2-40B4-BE49-F238E27FC236}">
                    <a16:creationId xmlns:a16="http://schemas.microsoft.com/office/drawing/2014/main" id="{9A35132D-1F84-463F-A13A-8989691A059C}"/>
                  </a:ext>
                </a:extLst>
              </p:cNvPr>
              <p:cNvSpPr/>
              <p:nvPr/>
            </p:nvSpPr>
            <p:spPr>
              <a:xfrm>
                <a:off x="1872277" y="7400925"/>
                <a:ext cx="267529" cy="267530"/>
              </a:xfrm>
              <a:prstGeom prst="ellipse">
                <a:avLst/>
              </a:prstGeom>
              <a:solidFill>
                <a:srgbClr val="54C8E8"/>
              </a:solidFill>
              <a:ln w="3175">
                <a:noFill/>
                <a:miter lim="400000"/>
              </a:ln>
            </p:spPr>
            <p:txBody>
              <a:bodyPr lIns="30360" tIns="30360" rIns="30360" bIns="3036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</p:grpSp>
      <p:pic>
        <p:nvPicPr>
          <p:cNvPr id="129" name="Vienna.png">
            <a:extLst>
              <a:ext uri="{FF2B5EF4-FFF2-40B4-BE49-F238E27FC236}">
                <a16:creationId xmlns:a16="http://schemas.microsoft.com/office/drawing/2014/main" id="{8F5C7E8E-5F1E-401F-B436-DB301C5965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517" y="5096252"/>
            <a:ext cx="416511" cy="4068356"/>
          </a:xfrm>
          <a:prstGeom prst="rect">
            <a:avLst/>
          </a:prstGeom>
          <a:ln w="3175">
            <a:miter lim="400000"/>
          </a:ln>
          <a:effectLst>
            <a:outerShdw blurRad="215900" dist="240790" dir="3471103" rotWithShape="0">
              <a:srgbClr val="000000">
                <a:alpha val="16268"/>
              </a:srgbClr>
            </a:outerShdw>
          </a:effectLst>
        </p:spPr>
      </p:pic>
      <p:pic>
        <p:nvPicPr>
          <p:cNvPr id="167" name="Vienna.png">
            <a:extLst>
              <a:ext uri="{FF2B5EF4-FFF2-40B4-BE49-F238E27FC236}">
                <a16:creationId xmlns:a16="http://schemas.microsoft.com/office/drawing/2014/main" id="{83409563-9781-4835-9C84-B19E347FDB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761" y="5333431"/>
            <a:ext cx="406369" cy="4068356"/>
          </a:xfrm>
          <a:prstGeom prst="rect">
            <a:avLst/>
          </a:prstGeom>
          <a:ln w="3175">
            <a:miter lim="400000"/>
          </a:ln>
          <a:effectLst>
            <a:outerShdw blurRad="215900" dist="240790" dir="3471103" rotWithShape="0">
              <a:srgbClr val="000000">
                <a:alpha val="16268"/>
              </a:srgb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748B34A-4994-4359-AE6E-8C10618BF5A8}"/>
              </a:ext>
            </a:extLst>
          </p:cNvPr>
          <p:cNvGrpSpPr/>
          <p:nvPr/>
        </p:nvGrpSpPr>
        <p:grpSpPr>
          <a:xfrm>
            <a:off x="2934706" y="7462313"/>
            <a:ext cx="2561366" cy="735901"/>
            <a:chOff x="2934706" y="7051798"/>
            <a:chExt cx="2561366" cy="735901"/>
          </a:xfrm>
        </p:grpSpPr>
        <p:sp>
          <p:nvSpPr>
            <p:cNvPr id="117" name="628 Vienna Rhine">
              <a:extLst>
                <a:ext uri="{FF2B5EF4-FFF2-40B4-BE49-F238E27FC236}">
                  <a16:creationId xmlns:a16="http://schemas.microsoft.com/office/drawing/2014/main" id="{AB41E0D8-82AB-46D4-ADB4-BF5906F4F10B}"/>
                </a:ext>
              </a:extLst>
            </p:cNvPr>
            <p:cNvSpPr txBox="1"/>
            <p:nvPr/>
          </p:nvSpPr>
          <p:spPr>
            <a:xfrm>
              <a:off x="2934706" y="7051798"/>
              <a:ext cx="2561366" cy="247579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0360" tIns="30360" rIns="30360" bIns="30360">
              <a:normAutofit/>
            </a:bodyPr>
            <a:lstStyle>
              <a:lvl1pPr algn="l">
                <a:defRPr sz="1200" b="0">
                  <a:solidFill>
                    <a:srgbClr val="00000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J. 693 </a:t>
              </a:r>
              <a:r>
                <a:rPr lang="en-US" sz="1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Textari</a:t>
              </a:r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®</a:t>
              </a:r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 Comfort Stylus</a:t>
              </a:r>
              <a:endParaRPr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69C1D38A-6DB5-4FF3-92C3-60EEED42C33E}"/>
                </a:ext>
              </a:extLst>
            </p:cNvPr>
            <p:cNvGrpSpPr/>
            <p:nvPr/>
          </p:nvGrpSpPr>
          <p:grpSpPr>
            <a:xfrm>
              <a:off x="2950384" y="7305396"/>
              <a:ext cx="642699" cy="199774"/>
              <a:chOff x="2950384" y="7511121"/>
              <a:chExt cx="642699" cy="199774"/>
            </a:xfrm>
          </p:grpSpPr>
          <p:sp>
            <p:nvSpPr>
              <p:cNvPr id="126" name="Circle">
                <a:extLst>
                  <a:ext uri="{FF2B5EF4-FFF2-40B4-BE49-F238E27FC236}">
                    <a16:creationId xmlns:a16="http://schemas.microsoft.com/office/drawing/2014/main" id="{666DCE91-0295-42E2-A809-F8C461494312}"/>
                  </a:ext>
                </a:extLst>
              </p:cNvPr>
              <p:cNvSpPr/>
              <p:nvPr/>
            </p:nvSpPr>
            <p:spPr>
              <a:xfrm>
                <a:off x="2950384" y="7511121"/>
                <a:ext cx="199774" cy="199774"/>
              </a:xfrm>
              <a:prstGeom prst="ellipse">
                <a:avLst/>
              </a:prstGeom>
              <a:solidFill>
                <a:schemeClr val="bg1"/>
              </a:solidFill>
              <a:ln w="3175">
                <a:noFill/>
                <a:miter lim="400000"/>
              </a:ln>
            </p:spPr>
            <p:txBody>
              <a:bodyPr lIns="30360" tIns="30360" rIns="30360" bIns="3036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127" name="Circle">
                <a:extLst>
                  <a:ext uri="{FF2B5EF4-FFF2-40B4-BE49-F238E27FC236}">
                    <a16:creationId xmlns:a16="http://schemas.microsoft.com/office/drawing/2014/main" id="{BDE294FB-F967-41C5-B9F2-7F07DD4E8606}"/>
                  </a:ext>
                </a:extLst>
              </p:cNvPr>
              <p:cNvSpPr/>
              <p:nvPr/>
            </p:nvSpPr>
            <p:spPr>
              <a:xfrm>
                <a:off x="3171846" y="7511121"/>
                <a:ext cx="199774" cy="199774"/>
              </a:xfrm>
              <a:prstGeom prst="ellipse">
                <a:avLst/>
              </a:prstGeom>
              <a:solidFill>
                <a:srgbClr val="8C2332"/>
              </a:solidFill>
              <a:ln w="3175">
                <a:miter lim="400000"/>
              </a:ln>
            </p:spPr>
            <p:txBody>
              <a:bodyPr lIns="30360" tIns="30360" rIns="30360" bIns="3036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128" name="Circle">
                <a:extLst>
                  <a:ext uri="{FF2B5EF4-FFF2-40B4-BE49-F238E27FC236}">
                    <a16:creationId xmlns:a16="http://schemas.microsoft.com/office/drawing/2014/main" id="{FB80D7CC-E721-49EF-A31A-2363117C1774}"/>
                  </a:ext>
                </a:extLst>
              </p:cNvPr>
              <p:cNvSpPr/>
              <p:nvPr/>
            </p:nvSpPr>
            <p:spPr>
              <a:xfrm>
                <a:off x="3393309" y="7511121"/>
                <a:ext cx="199774" cy="199774"/>
              </a:xfrm>
              <a:prstGeom prst="ellipse">
                <a:avLst/>
              </a:prstGeom>
              <a:solidFill>
                <a:srgbClr val="203D7C"/>
              </a:solidFill>
              <a:ln w="3175">
                <a:miter lim="400000"/>
              </a:ln>
            </p:spPr>
            <p:txBody>
              <a:bodyPr lIns="30360" tIns="30360" rIns="30360" bIns="3036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/>
              </a:p>
            </p:txBody>
          </p:sp>
        </p:grp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954A0569-2C23-4B87-A52A-28333E22F4A8}"/>
                </a:ext>
              </a:extLst>
            </p:cNvPr>
            <p:cNvGrpSpPr/>
            <p:nvPr/>
          </p:nvGrpSpPr>
          <p:grpSpPr>
            <a:xfrm>
              <a:off x="2985767" y="7594822"/>
              <a:ext cx="572787" cy="192877"/>
              <a:chOff x="2985767" y="7794197"/>
              <a:chExt cx="572787" cy="192877"/>
            </a:xfrm>
          </p:grpSpPr>
          <p:pic>
            <p:nvPicPr>
              <p:cNvPr id="181" name="Picture 180">
                <a:extLst>
                  <a:ext uri="{FF2B5EF4-FFF2-40B4-BE49-F238E27FC236}">
                    <a16:creationId xmlns:a16="http://schemas.microsoft.com/office/drawing/2014/main" id="{8CD14D9D-B5FB-4B90-99EA-3710CEF518A4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6884" r="68289" b="-11839"/>
              <a:stretch/>
            </p:blipFill>
            <p:spPr>
              <a:xfrm>
                <a:off x="2985767" y="7794197"/>
                <a:ext cx="159963" cy="159963"/>
              </a:xfrm>
              <a:prstGeom prst="rect">
                <a:avLst/>
              </a:prstGeom>
            </p:spPr>
          </p:pic>
          <p:sp>
            <p:nvSpPr>
              <p:cNvPr id="182" name="ASI 61966  SAGE 50033. UPIC HUBPEN PPAI 110772    |    781.535.5500   |    www.hubpen.com">
                <a:extLst>
                  <a:ext uri="{FF2B5EF4-FFF2-40B4-BE49-F238E27FC236}">
                    <a16:creationId xmlns:a16="http://schemas.microsoft.com/office/drawing/2014/main" id="{3D8D45F0-6BF3-43D2-B62A-793C48164326}"/>
                  </a:ext>
                </a:extLst>
              </p:cNvPr>
              <p:cNvSpPr txBox="1"/>
              <p:nvPr/>
            </p:nvSpPr>
            <p:spPr>
              <a:xfrm>
                <a:off x="3142043" y="7798882"/>
                <a:ext cx="416511" cy="188192"/>
              </a:xfrm>
              <a:prstGeom prst="rect">
                <a:avLst/>
              </a:prstGeom>
              <a:ln w="3175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30360" tIns="30360" rIns="30360" bIns="30360">
                <a:normAutofit/>
              </a:bodyPr>
              <a:lstStyle>
                <a:lvl1pPr algn="l">
                  <a:defRPr sz="800" b="0">
                    <a:solidFill>
                      <a:srgbClr val="000000"/>
                    </a:solidFill>
                    <a:latin typeface="Avenir Next"/>
                    <a:ea typeface="Avenir Next"/>
                    <a:cs typeface="Avenir Next"/>
                    <a:sym typeface="Avenir Next"/>
                  </a:defRPr>
                </a:lvl1pPr>
              </a:lstStyle>
              <a:p>
                <a:r>
                  <a:rPr lang="en-US" sz="700" dirty="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Full Color</a:t>
                </a:r>
                <a:endParaRPr sz="7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31B9E1E-7F39-454E-AE33-6BC00F9EB82A}"/>
              </a:ext>
            </a:extLst>
          </p:cNvPr>
          <p:cNvGrpSpPr/>
          <p:nvPr/>
        </p:nvGrpSpPr>
        <p:grpSpPr>
          <a:xfrm>
            <a:off x="773681" y="7458182"/>
            <a:ext cx="1570284" cy="704182"/>
            <a:chOff x="773681" y="7055287"/>
            <a:chExt cx="1570284" cy="704182"/>
          </a:xfrm>
        </p:grpSpPr>
        <p:sp>
          <p:nvSpPr>
            <p:cNvPr id="86" name="628 Vienna Rhine">
              <a:extLst>
                <a:ext uri="{FF2B5EF4-FFF2-40B4-BE49-F238E27FC236}">
                  <a16:creationId xmlns:a16="http://schemas.microsoft.com/office/drawing/2014/main" id="{A33D7614-D2F7-4247-AF5B-1CE1C5A75242}"/>
                </a:ext>
              </a:extLst>
            </p:cNvPr>
            <p:cNvSpPr txBox="1"/>
            <p:nvPr/>
          </p:nvSpPr>
          <p:spPr>
            <a:xfrm>
              <a:off x="773681" y="7055287"/>
              <a:ext cx="1388141" cy="247579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0360" tIns="30360" rIns="30360" bIns="30360">
              <a:normAutofit/>
            </a:bodyPr>
            <a:lstStyle>
              <a:lvl1pPr algn="l">
                <a:defRPr sz="1200" b="0">
                  <a:solidFill>
                    <a:srgbClr val="00000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G. 683 Aruba</a:t>
              </a:r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</a:t>
              </a:r>
              <a:endParaRPr sz="1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8A0597AB-29F4-4F04-949D-2F27B4D9300F}"/>
                </a:ext>
              </a:extLst>
            </p:cNvPr>
            <p:cNvGrpSpPr/>
            <p:nvPr/>
          </p:nvGrpSpPr>
          <p:grpSpPr>
            <a:xfrm>
              <a:off x="789359" y="7308885"/>
              <a:ext cx="1554606" cy="199774"/>
              <a:chOff x="789359" y="7527076"/>
              <a:chExt cx="1554606" cy="199774"/>
            </a:xfrm>
          </p:grpSpPr>
          <p:sp>
            <p:nvSpPr>
              <p:cNvPr id="169" name="Circle">
                <a:extLst>
                  <a:ext uri="{FF2B5EF4-FFF2-40B4-BE49-F238E27FC236}">
                    <a16:creationId xmlns:a16="http://schemas.microsoft.com/office/drawing/2014/main" id="{7D2B5D81-DCC5-4ED9-9831-3C089652B70E}"/>
                  </a:ext>
                </a:extLst>
              </p:cNvPr>
              <p:cNvSpPr/>
              <p:nvPr/>
            </p:nvSpPr>
            <p:spPr>
              <a:xfrm>
                <a:off x="789359" y="7527076"/>
                <a:ext cx="199774" cy="199774"/>
              </a:xfrm>
              <a:prstGeom prst="ellipse">
                <a:avLst/>
              </a:prstGeom>
              <a:solidFill>
                <a:srgbClr val="008996"/>
              </a:solidFill>
              <a:ln w="3175">
                <a:miter lim="400000"/>
              </a:ln>
            </p:spPr>
            <p:txBody>
              <a:bodyPr lIns="30360" tIns="30360" rIns="30360" bIns="3036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170" name="Circle">
                <a:extLst>
                  <a:ext uri="{FF2B5EF4-FFF2-40B4-BE49-F238E27FC236}">
                    <a16:creationId xmlns:a16="http://schemas.microsoft.com/office/drawing/2014/main" id="{B9317684-2DF5-41FF-BAA4-01C041AF27B3}"/>
                  </a:ext>
                </a:extLst>
              </p:cNvPr>
              <p:cNvSpPr/>
              <p:nvPr/>
            </p:nvSpPr>
            <p:spPr>
              <a:xfrm>
                <a:off x="1010821" y="7527076"/>
                <a:ext cx="199774" cy="199774"/>
              </a:xfrm>
              <a:prstGeom prst="ellipse">
                <a:avLst/>
              </a:prstGeom>
              <a:solidFill>
                <a:srgbClr val="A93439"/>
              </a:solidFill>
              <a:ln w="3175">
                <a:miter lim="400000"/>
              </a:ln>
            </p:spPr>
            <p:txBody>
              <a:bodyPr lIns="30360" tIns="30360" rIns="30360" bIns="3036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171" name="Circle">
                <a:extLst>
                  <a:ext uri="{FF2B5EF4-FFF2-40B4-BE49-F238E27FC236}">
                    <a16:creationId xmlns:a16="http://schemas.microsoft.com/office/drawing/2014/main" id="{E7962FE8-C9CA-44E2-9B1F-A59279B1CA66}"/>
                  </a:ext>
                </a:extLst>
              </p:cNvPr>
              <p:cNvSpPr/>
              <p:nvPr/>
            </p:nvSpPr>
            <p:spPr>
              <a:xfrm>
                <a:off x="1232284" y="7527076"/>
                <a:ext cx="199774" cy="199774"/>
              </a:xfrm>
              <a:prstGeom prst="ellipse">
                <a:avLst/>
              </a:prstGeom>
              <a:solidFill>
                <a:srgbClr val="2A2F7C"/>
              </a:solidFill>
              <a:ln w="3175">
                <a:miter lim="400000"/>
              </a:ln>
            </p:spPr>
            <p:txBody>
              <a:bodyPr lIns="30360" tIns="30360" rIns="30360" bIns="3036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176" name="Circle">
                <a:extLst>
                  <a:ext uri="{FF2B5EF4-FFF2-40B4-BE49-F238E27FC236}">
                    <a16:creationId xmlns:a16="http://schemas.microsoft.com/office/drawing/2014/main" id="{76B08922-E460-4C9A-9A9C-DBE61C7871E0}"/>
                  </a:ext>
                </a:extLst>
              </p:cNvPr>
              <p:cNvSpPr/>
              <p:nvPr/>
            </p:nvSpPr>
            <p:spPr>
              <a:xfrm>
                <a:off x="1453747" y="7527076"/>
                <a:ext cx="199773" cy="199774"/>
              </a:xfrm>
              <a:prstGeom prst="ellipse">
                <a:avLst/>
              </a:prstGeom>
              <a:solidFill>
                <a:srgbClr val="8347AD"/>
              </a:solidFill>
              <a:ln w="3175">
                <a:miter lim="400000"/>
              </a:ln>
            </p:spPr>
            <p:txBody>
              <a:bodyPr lIns="30360" tIns="30360" rIns="30360" bIns="3036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177" name="Circle">
                <a:extLst>
                  <a:ext uri="{FF2B5EF4-FFF2-40B4-BE49-F238E27FC236}">
                    <a16:creationId xmlns:a16="http://schemas.microsoft.com/office/drawing/2014/main" id="{6FB05BDE-5E16-4A4E-8024-BC8668A59C0E}"/>
                  </a:ext>
                </a:extLst>
              </p:cNvPr>
              <p:cNvSpPr/>
              <p:nvPr/>
            </p:nvSpPr>
            <p:spPr>
              <a:xfrm>
                <a:off x="1683549" y="7527076"/>
                <a:ext cx="199773" cy="199774"/>
              </a:xfrm>
              <a:prstGeom prst="ellipse">
                <a:avLst/>
              </a:prstGeom>
              <a:solidFill>
                <a:srgbClr val="00B2E2"/>
              </a:solidFill>
              <a:ln w="3175">
                <a:noFill/>
                <a:miter lim="400000"/>
              </a:ln>
            </p:spPr>
            <p:txBody>
              <a:bodyPr lIns="30360" tIns="30360" rIns="30360" bIns="3036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178" name="Circle">
                <a:extLst>
                  <a:ext uri="{FF2B5EF4-FFF2-40B4-BE49-F238E27FC236}">
                    <a16:creationId xmlns:a16="http://schemas.microsoft.com/office/drawing/2014/main" id="{76AE558B-D8B7-4DE3-8BF6-BD7758A56CE7}"/>
                  </a:ext>
                </a:extLst>
              </p:cNvPr>
              <p:cNvSpPr/>
              <p:nvPr/>
            </p:nvSpPr>
            <p:spPr>
              <a:xfrm>
                <a:off x="1920719" y="7527076"/>
                <a:ext cx="199773" cy="199774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bg1"/>
                </a:solidFill>
                <a:miter lim="400000"/>
              </a:ln>
            </p:spPr>
            <p:txBody>
              <a:bodyPr lIns="30360" tIns="30360" rIns="30360" bIns="3036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179" name="Circle">
                <a:extLst>
                  <a:ext uri="{FF2B5EF4-FFF2-40B4-BE49-F238E27FC236}">
                    <a16:creationId xmlns:a16="http://schemas.microsoft.com/office/drawing/2014/main" id="{303D2DA5-B069-41C2-80D1-7323685CBD3D}"/>
                  </a:ext>
                </a:extLst>
              </p:cNvPr>
              <p:cNvSpPr/>
              <p:nvPr/>
            </p:nvSpPr>
            <p:spPr>
              <a:xfrm>
                <a:off x="2144192" y="7527076"/>
                <a:ext cx="199773" cy="199774"/>
              </a:xfrm>
              <a:prstGeom prst="ellipse">
                <a:avLst/>
              </a:prstGeom>
              <a:solidFill>
                <a:schemeClr val="bg1"/>
              </a:solidFill>
              <a:ln w="3175">
                <a:noFill/>
                <a:miter lim="400000"/>
              </a:ln>
            </p:spPr>
            <p:txBody>
              <a:bodyPr lIns="30360" tIns="30360" rIns="30360" bIns="3036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/>
              </a:p>
            </p:txBody>
          </p:sp>
        </p:grp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996AE10A-996B-4875-8585-2F20645FAEEF}"/>
                </a:ext>
              </a:extLst>
            </p:cNvPr>
            <p:cNvGrpSpPr/>
            <p:nvPr/>
          </p:nvGrpSpPr>
          <p:grpSpPr>
            <a:xfrm>
              <a:off x="829834" y="7594822"/>
              <a:ext cx="1097235" cy="164647"/>
              <a:chOff x="829834" y="7794197"/>
              <a:chExt cx="1097235" cy="164647"/>
            </a:xfrm>
          </p:grpSpPr>
          <p:pic>
            <p:nvPicPr>
              <p:cNvPr id="184" name="Picture 183">
                <a:extLst>
                  <a:ext uri="{FF2B5EF4-FFF2-40B4-BE49-F238E27FC236}">
                    <a16:creationId xmlns:a16="http://schemas.microsoft.com/office/drawing/2014/main" id="{6CA1881E-4428-4988-A658-94AC9F7BE834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6884" r="68289" b="-11839"/>
              <a:stretch/>
            </p:blipFill>
            <p:spPr>
              <a:xfrm>
                <a:off x="829834" y="7794197"/>
                <a:ext cx="159963" cy="159963"/>
              </a:xfrm>
              <a:prstGeom prst="rect">
                <a:avLst/>
              </a:prstGeom>
            </p:spPr>
          </p:pic>
          <p:sp>
            <p:nvSpPr>
              <p:cNvPr id="185" name="ASI 61966  SAGE 50033. UPIC HUBPEN PPAI 110772    |    781.535.5500   |    www.hubpen.com">
                <a:extLst>
                  <a:ext uri="{FF2B5EF4-FFF2-40B4-BE49-F238E27FC236}">
                    <a16:creationId xmlns:a16="http://schemas.microsoft.com/office/drawing/2014/main" id="{50B9DB49-09C1-450C-8BF3-F8B7F146E33A}"/>
                  </a:ext>
                </a:extLst>
              </p:cNvPr>
              <p:cNvSpPr txBox="1"/>
              <p:nvPr/>
            </p:nvSpPr>
            <p:spPr>
              <a:xfrm>
                <a:off x="992460" y="7798881"/>
                <a:ext cx="934609" cy="159963"/>
              </a:xfrm>
              <a:prstGeom prst="rect">
                <a:avLst/>
              </a:prstGeom>
              <a:ln w="3175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30360" tIns="30360" rIns="30360" bIns="30360">
                <a:normAutofit lnSpcReduction="10000"/>
              </a:bodyPr>
              <a:lstStyle>
                <a:lvl1pPr algn="l">
                  <a:defRPr sz="800" b="0">
                    <a:solidFill>
                      <a:srgbClr val="000000"/>
                    </a:solidFill>
                    <a:latin typeface="Avenir Next"/>
                    <a:ea typeface="Avenir Next"/>
                    <a:cs typeface="Avenir Next"/>
                    <a:sym typeface="Avenir Next"/>
                  </a:defRPr>
                </a:lvl1pPr>
              </a:lstStyle>
              <a:p>
                <a:r>
                  <a:rPr lang="en-US" sz="700" dirty="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Full Color White Only </a:t>
                </a:r>
                <a:endParaRPr sz="7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4B90DDA4-E0CE-46C8-844D-DBB97D66B37A}"/>
              </a:ext>
            </a:extLst>
          </p:cNvPr>
          <p:cNvGrpSpPr/>
          <p:nvPr/>
        </p:nvGrpSpPr>
        <p:grpSpPr>
          <a:xfrm>
            <a:off x="1416047" y="778837"/>
            <a:ext cx="204859" cy="226921"/>
            <a:chOff x="1918857" y="715828"/>
            <a:chExt cx="204859" cy="226921"/>
          </a:xfrm>
        </p:grpSpPr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56A2E3B1-F449-4042-9D51-760845D09F5F}"/>
                </a:ext>
              </a:extLst>
            </p:cNvPr>
            <p:cNvSpPr/>
            <p:nvPr/>
          </p:nvSpPr>
          <p:spPr>
            <a:xfrm>
              <a:off x="1918857" y="715828"/>
              <a:ext cx="204859" cy="204859"/>
            </a:xfrm>
            <a:prstGeom prst="ellipse">
              <a:avLst/>
            </a:prstGeom>
            <a:solidFill>
              <a:schemeClr val="tx1"/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0360" tIns="30360" rIns="30360" bIns="30360" numCol="1" spcCol="38100" rtlCol="0" anchor="ctr">
              <a:spAutoFit/>
            </a:bodyPr>
            <a:lstStyle/>
            <a:p>
              <a:pPr marL="0" marR="0" indent="0" algn="ctr" defTabSz="60245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90" name="628 Vienna Rhine">
              <a:extLst>
                <a:ext uri="{FF2B5EF4-FFF2-40B4-BE49-F238E27FC236}">
                  <a16:creationId xmlns:a16="http://schemas.microsoft.com/office/drawing/2014/main" id="{F9430214-6BFA-4A53-BED1-3F32D4CA7984}"/>
                </a:ext>
              </a:extLst>
            </p:cNvPr>
            <p:cNvSpPr txBox="1"/>
            <p:nvPr/>
          </p:nvSpPr>
          <p:spPr>
            <a:xfrm>
              <a:off x="1967091" y="720745"/>
              <a:ext cx="140144" cy="222004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360" tIns="30360" rIns="30360" bIns="30360">
              <a:normAutofit/>
            </a:bodyPr>
            <a:lstStyle>
              <a:lvl1pPr algn="l">
                <a:defRPr sz="1200" b="0">
                  <a:solidFill>
                    <a:srgbClr val="00000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r>
                <a:rPr lang="en-US" sz="800" dirty="0">
                  <a:latin typeface="Calibri" panose="020F0502020204030204" pitchFamily="34" charset="0"/>
                  <a:cs typeface="Calibri" panose="020F0502020204030204" pitchFamily="34" charset="0"/>
                </a:rPr>
                <a:t>F</a:t>
              </a:r>
              <a:endParaRPr sz="800" dirty="0"/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4AF4D436-FB9A-4AE1-859D-688276696FB2}"/>
              </a:ext>
            </a:extLst>
          </p:cNvPr>
          <p:cNvGrpSpPr/>
          <p:nvPr/>
        </p:nvGrpSpPr>
        <p:grpSpPr>
          <a:xfrm>
            <a:off x="2473858" y="780505"/>
            <a:ext cx="204859" cy="226921"/>
            <a:chOff x="1918857" y="715828"/>
            <a:chExt cx="204859" cy="226921"/>
          </a:xfrm>
        </p:grpSpPr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AC904F02-5CD8-495D-987C-235E8655F6F7}"/>
                </a:ext>
              </a:extLst>
            </p:cNvPr>
            <p:cNvSpPr/>
            <p:nvPr/>
          </p:nvSpPr>
          <p:spPr>
            <a:xfrm>
              <a:off x="1918857" y="715828"/>
              <a:ext cx="204859" cy="204859"/>
            </a:xfrm>
            <a:prstGeom prst="ellipse">
              <a:avLst/>
            </a:prstGeom>
            <a:solidFill>
              <a:schemeClr val="tx1"/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0360" tIns="30360" rIns="30360" bIns="30360" numCol="1" spcCol="38100" rtlCol="0" anchor="ctr">
              <a:spAutoFit/>
            </a:bodyPr>
            <a:lstStyle/>
            <a:p>
              <a:pPr marL="0" marR="0" indent="0" algn="ctr" defTabSz="60245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93" name="628 Vienna Rhine">
              <a:extLst>
                <a:ext uri="{FF2B5EF4-FFF2-40B4-BE49-F238E27FC236}">
                  <a16:creationId xmlns:a16="http://schemas.microsoft.com/office/drawing/2014/main" id="{EEB9E8A4-3D23-41E2-B7B6-A49E2979A477}"/>
                </a:ext>
              </a:extLst>
            </p:cNvPr>
            <p:cNvSpPr txBox="1"/>
            <p:nvPr/>
          </p:nvSpPr>
          <p:spPr>
            <a:xfrm>
              <a:off x="1954391" y="720745"/>
              <a:ext cx="140144" cy="222004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360" tIns="30360" rIns="30360" bIns="30360">
              <a:normAutofit/>
            </a:bodyPr>
            <a:lstStyle>
              <a:lvl1pPr algn="l">
                <a:defRPr sz="1200" b="0">
                  <a:solidFill>
                    <a:srgbClr val="00000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r>
                <a:rPr lang="en-US" sz="800" dirty="0"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endParaRPr sz="800" dirty="0"/>
            </a:p>
          </p:txBody>
        </p:sp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5F123E2C-B063-4734-B4F9-81D288A7AC2C}"/>
              </a:ext>
            </a:extLst>
          </p:cNvPr>
          <p:cNvGrpSpPr/>
          <p:nvPr/>
        </p:nvGrpSpPr>
        <p:grpSpPr>
          <a:xfrm>
            <a:off x="3518042" y="767805"/>
            <a:ext cx="204859" cy="226921"/>
            <a:chOff x="1918857" y="715828"/>
            <a:chExt cx="204859" cy="226921"/>
          </a:xfrm>
        </p:grpSpPr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9F6386F9-E76C-4C9B-B61D-2CACFFD01BA5}"/>
                </a:ext>
              </a:extLst>
            </p:cNvPr>
            <p:cNvSpPr/>
            <p:nvPr/>
          </p:nvSpPr>
          <p:spPr>
            <a:xfrm>
              <a:off x="1918857" y="715828"/>
              <a:ext cx="204859" cy="204859"/>
            </a:xfrm>
            <a:prstGeom prst="ellipse">
              <a:avLst/>
            </a:prstGeom>
            <a:solidFill>
              <a:schemeClr val="tx1"/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0360" tIns="30360" rIns="30360" bIns="30360" numCol="1" spcCol="38100" rtlCol="0" anchor="ctr">
              <a:spAutoFit/>
            </a:bodyPr>
            <a:lstStyle/>
            <a:p>
              <a:pPr marL="0" marR="0" indent="0" algn="ctr" defTabSz="60245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96" name="628 Vienna Rhine">
              <a:extLst>
                <a:ext uri="{FF2B5EF4-FFF2-40B4-BE49-F238E27FC236}">
                  <a16:creationId xmlns:a16="http://schemas.microsoft.com/office/drawing/2014/main" id="{6A46C1E2-15CF-497F-A662-9DCED6506B5D}"/>
                </a:ext>
              </a:extLst>
            </p:cNvPr>
            <p:cNvSpPr txBox="1"/>
            <p:nvPr/>
          </p:nvSpPr>
          <p:spPr>
            <a:xfrm>
              <a:off x="1960741" y="720745"/>
              <a:ext cx="140144" cy="222004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360" tIns="30360" rIns="30360" bIns="30360">
              <a:normAutofit/>
            </a:bodyPr>
            <a:lstStyle>
              <a:lvl1pPr algn="l">
                <a:defRPr sz="1200" b="0">
                  <a:solidFill>
                    <a:srgbClr val="00000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r>
                <a:rPr lang="en-US" sz="800" dirty="0">
                  <a:latin typeface="Calibri" panose="020F0502020204030204" pitchFamily="34" charset="0"/>
                  <a:cs typeface="Calibri" panose="020F0502020204030204" pitchFamily="34" charset="0"/>
                </a:rPr>
                <a:t>H</a:t>
              </a:r>
              <a:endParaRPr sz="80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7102714-F09A-4BE1-8B25-57D3CB0EE15E}"/>
              </a:ext>
            </a:extLst>
          </p:cNvPr>
          <p:cNvGrpSpPr/>
          <p:nvPr/>
        </p:nvGrpSpPr>
        <p:grpSpPr>
          <a:xfrm>
            <a:off x="4467570" y="764793"/>
            <a:ext cx="204859" cy="225414"/>
            <a:chOff x="4320082" y="764793"/>
            <a:chExt cx="204859" cy="225414"/>
          </a:xfrm>
        </p:grpSpPr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8B312800-5B16-4C90-9A15-2434DCF0063C}"/>
                </a:ext>
              </a:extLst>
            </p:cNvPr>
            <p:cNvSpPr/>
            <p:nvPr/>
          </p:nvSpPr>
          <p:spPr>
            <a:xfrm>
              <a:off x="4320082" y="764793"/>
              <a:ext cx="204859" cy="204859"/>
            </a:xfrm>
            <a:prstGeom prst="ellipse">
              <a:avLst/>
            </a:prstGeom>
            <a:solidFill>
              <a:schemeClr val="tx1"/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0360" tIns="30360" rIns="30360" bIns="30360" numCol="1" spcCol="38100" rtlCol="0" anchor="ctr">
              <a:spAutoFit/>
            </a:bodyPr>
            <a:lstStyle/>
            <a:p>
              <a:pPr marL="0" marR="0" indent="0" algn="ctr" defTabSz="60245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99" name="628 Vienna Rhine">
              <a:extLst>
                <a:ext uri="{FF2B5EF4-FFF2-40B4-BE49-F238E27FC236}">
                  <a16:creationId xmlns:a16="http://schemas.microsoft.com/office/drawing/2014/main" id="{7F316736-779F-4937-8246-B134DA635A00}"/>
                </a:ext>
              </a:extLst>
            </p:cNvPr>
            <p:cNvSpPr txBox="1"/>
            <p:nvPr/>
          </p:nvSpPr>
          <p:spPr>
            <a:xfrm>
              <a:off x="4378968" y="768203"/>
              <a:ext cx="140144" cy="222004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360" tIns="30360" rIns="30360" bIns="30360">
              <a:normAutofit/>
            </a:bodyPr>
            <a:lstStyle>
              <a:lvl1pPr algn="l">
                <a:defRPr sz="1200" b="0">
                  <a:solidFill>
                    <a:srgbClr val="00000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r>
                <a:rPr lang="en-US" sz="800" dirty="0">
                  <a:latin typeface="Calibri" panose="020F0502020204030204" pitchFamily="34" charset="0"/>
                  <a:cs typeface="Calibri" panose="020F0502020204030204" pitchFamily="34" charset="0"/>
                </a:rPr>
                <a:t>I</a:t>
              </a:r>
              <a:endParaRPr sz="800" dirty="0"/>
            </a:p>
          </p:txBody>
        </p: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5433CCE3-D5EF-4C3B-A942-73D77C81FFB0}"/>
              </a:ext>
            </a:extLst>
          </p:cNvPr>
          <p:cNvGrpSpPr/>
          <p:nvPr/>
        </p:nvGrpSpPr>
        <p:grpSpPr>
          <a:xfrm>
            <a:off x="5403769" y="763286"/>
            <a:ext cx="204859" cy="226921"/>
            <a:chOff x="1912507" y="715828"/>
            <a:chExt cx="204859" cy="226921"/>
          </a:xfrm>
        </p:grpSpPr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E60958BC-7E6B-4FEF-BCB0-38FFDA3BA178}"/>
                </a:ext>
              </a:extLst>
            </p:cNvPr>
            <p:cNvSpPr/>
            <p:nvPr/>
          </p:nvSpPr>
          <p:spPr>
            <a:xfrm>
              <a:off x="1912507" y="715828"/>
              <a:ext cx="204859" cy="204859"/>
            </a:xfrm>
            <a:prstGeom prst="ellipse">
              <a:avLst/>
            </a:prstGeom>
            <a:solidFill>
              <a:schemeClr val="tx1"/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0360" tIns="30360" rIns="30360" bIns="30360" numCol="1" spcCol="38100" rtlCol="0" anchor="ctr">
              <a:spAutoFit/>
            </a:bodyPr>
            <a:lstStyle/>
            <a:p>
              <a:pPr marL="0" marR="0" indent="0" algn="ctr" defTabSz="60245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202" name="628 Vienna Rhine">
              <a:extLst>
                <a:ext uri="{FF2B5EF4-FFF2-40B4-BE49-F238E27FC236}">
                  <a16:creationId xmlns:a16="http://schemas.microsoft.com/office/drawing/2014/main" id="{75093467-B645-4696-801E-9AF80A99F56A}"/>
                </a:ext>
              </a:extLst>
            </p:cNvPr>
            <p:cNvSpPr txBox="1"/>
            <p:nvPr/>
          </p:nvSpPr>
          <p:spPr>
            <a:xfrm>
              <a:off x="1960741" y="720745"/>
              <a:ext cx="140144" cy="222004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360" tIns="30360" rIns="30360" bIns="30360">
              <a:normAutofit/>
            </a:bodyPr>
            <a:lstStyle>
              <a:lvl1pPr algn="l">
                <a:defRPr sz="1200" b="0">
                  <a:solidFill>
                    <a:srgbClr val="00000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r>
                <a:rPr lang="en-US" sz="800" dirty="0">
                  <a:latin typeface="Calibri" panose="020F0502020204030204" pitchFamily="34" charset="0"/>
                  <a:cs typeface="Calibri" panose="020F0502020204030204" pitchFamily="34" charset="0"/>
                </a:rPr>
                <a:t>J</a:t>
              </a:r>
              <a:endParaRPr sz="80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3751B26-5A28-458A-AFEF-BB3327EB9403}"/>
              </a:ext>
            </a:extLst>
          </p:cNvPr>
          <p:cNvGrpSpPr/>
          <p:nvPr/>
        </p:nvGrpSpPr>
        <p:grpSpPr>
          <a:xfrm>
            <a:off x="773681" y="6855406"/>
            <a:ext cx="2561366" cy="453372"/>
            <a:chOff x="773681" y="6422031"/>
            <a:chExt cx="2561366" cy="453372"/>
          </a:xfrm>
        </p:grpSpPr>
        <p:sp>
          <p:nvSpPr>
            <p:cNvPr id="80" name="628 Vienna Rhine">
              <a:extLst>
                <a:ext uri="{FF2B5EF4-FFF2-40B4-BE49-F238E27FC236}">
                  <a16:creationId xmlns:a16="http://schemas.microsoft.com/office/drawing/2014/main" id="{34F660EC-8A60-404B-91E7-060FAE01E4EF}"/>
                </a:ext>
              </a:extLst>
            </p:cNvPr>
            <p:cNvSpPr txBox="1"/>
            <p:nvPr/>
          </p:nvSpPr>
          <p:spPr>
            <a:xfrm>
              <a:off x="773681" y="6422031"/>
              <a:ext cx="2561366" cy="247579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0360" tIns="30360" rIns="30360" bIns="30360">
              <a:normAutofit/>
            </a:bodyPr>
            <a:lstStyle>
              <a:lvl1pPr algn="l">
                <a:defRPr sz="1200" b="0">
                  <a:solidFill>
                    <a:srgbClr val="00000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F.687 Sonata</a:t>
              </a:r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®</a:t>
              </a:r>
              <a:endParaRPr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AA9DD3DD-5CEF-44AA-8042-C3A96C8D27D7}"/>
                </a:ext>
              </a:extLst>
            </p:cNvPr>
            <p:cNvGrpSpPr/>
            <p:nvPr/>
          </p:nvGrpSpPr>
          <p:grpSpPr>
            <a:xfrm>
              <a:off x="789359" y="6675629"/>
              <a:ext cx="864161" cy="199774"/>
              <a:chOff x="674808" y="7400925"/>
              <a:chExt cx="1157255" cy="267530"/>
            </a:xfrm>
          </p:grpSpPr>
          <p:sp>
            <p:nvSpPr>
              <p:cNvPr id="82" name="Circle">
                <a:extLst>
                  <a:ext uri="{FF2B5EF4-FFF2-40B4-BE49-F238E27FC236}">
                    <a16:creationId xmlns:a16="http://schemas.microsoft.com/office/drawing/2014/main" id="{C186B3DB-2F63-432C-AB68-2E30DCC52BEC}"/>
                  </a:ext>
                </a:extLst>
              </p:cNvPr>
              <p:cNvSpPr/>
              <p:nvPr/>
            </p:nvSpPr>
            <p:spPr>
              <a:xfrm>
                <a:off x="674808" y="7400925"/>
                <a:ext cx="267530" cy="267530"/>
              </a:xfrm>
              <a:prstGeom prst="ellipse">
                <a:avLst/>
              </a:prstGeom>
              <a:solidFill>
                <a:srgbClr val="4A8B2C"/>
              </a:solidFill>
              <a:ln w="3175">
                <a:miter lim="400000"/>
              </a:ln>
            </p:spPr>
            <p:txBody>
              <a:bodyPr lIns="30360" tIns="30360" rIns="30360" bIns="3036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83" name="Circle">
                <a:extLst>
                  <a:ext uri="{FF2B5EF4-FFF2-40B4-BE49-F238E27FC236}">
                    <a16:creationId xmlns:a16="http://schemas.microsoft.com/office/drawing/2014/main" id="{D11850F0-CD7F-4486-AAD3-B39AD80912F2}"/>
                  </a:ext>
                </a:extLst>
              </p:cNvPr>
              <p:cNvSpPr/>
              <p:nvPr/>
            </p:nvSpPr>
            <p:spPr>
              <a:xfrm>
                <a:off x="971383" y="7400925"/>
                <a:ext cx="267530" cy="267530"/>
              </a:xfrm>
              <a:prstGeom prst="ellipse">
                <a:avLst/>
              </a:prstGeom>
              <a:solidFill>
                <a:srgbClr val="61514D"/>
              </a:solidFill>
              <a:ln w="3175">
                <a:miter lim="400000"/>
              </a:ln>
            </p:spPr>
            <p:txBody>
              <a:bodyPr lIns="30360" tIns="30360" rIns="30360" bIns="3036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84" name="Circle">
                <a:extLst>
                  <a:ext uri="{FF2B5EF4-FFF2-40B4-BE49-F238E27FC236}">
                    <a16:creationId xmlns:a16="http://schemas.microsoft.com/office/drawing/2014/main" id="{0987C1E2-A531-4C01-9C1A-C39B67290807}"/>
                  </a:ext>
                </a:extLst>
              </p:cNvPr>
              <p:cNvSpPr/>
              <p:nvPr/>
            </p:nvSpPr>
            <p:spPr>
              <a:xfrm>
                <a:off x="1267958" y="7400925"/>
                <a:ext cx="267530" cy="267530"/>
              </a:xfrm>
              <a:prstGeom prst="ellipse">
                <a:avLst/>
              </a:prstGeom>
              <a:solidFill>
                <a:srgbClr val="D0202E"/>
              </a:solidFill>
              <a:ln w="3175">
                <a:miter lim="400000"/>
              </a:ln>
            </p:spPr>
            <p:txBody>
              <a:bodyPr lIns="30360" tIns="30360" rIns="30360" bIns="3036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85" name="Circle">
                <a:extLst>
                  <a:ext uri="{FF2B5EF4-FFF2-40B4-BE49-F238E27FC236}">
                    <a16:creationId xmlns:a16="http://schemas.microsoft.com/office/drawing/2014/main" id="{C3B0B5BA-97B4-4815-9659-FB33E0CD76EC}"/>
                  </a:ext>
                </a:extLst>
              </p:cNvPr>
              <p:cNvSpPr/>
              <p:nvPr/>
            </p:nvSpPr>
            <p:spPr>
              <a:xfrm>
                <a:off x="1564534" y="7400925"/>
                <a:ext cx="267529" cy="267530"/>
              </a:xfrm>
              <a:prstGeom prst="ellipse">
                <a:avLst/>
              </a:prstGeom>
              <a:solidFill>
                <a:srgbClr val="0F4B90"/>
              </a:solidFill>
              <a:ln w="3175">
                <a:miter lim="400000"/>
              </a:ln>
            </p:spPr>
            <p:txBody>
              <a:bodyPr lIns="30360" tIns="30360" rIns="30360" bIns="3036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/>
              </a:p>
            </p:txBody>
          </p:sp>
        </p:grp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0471604F-20B2-4051-9EC1-A430C1DCBCB3}"/>
              </a:ext>
            </a:extLst>
          </p:cNvPr>
          <p:cNvSpPr/>
          <p:nvPr/>
        </p:nvSpPr>
        <p:spPr>
          <a:xfrm>
            <a:off x="706160" y="6073646"/>
            <a:ext cx="1476121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defRPr sz="120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0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Metal Pens</a:t>
            </a:r>
          </a:p>
        </p:txBody>
      </p:sp>
      <p:sp>
        <p:nvSpPr>
          <p:cNvPr id="74" name="Vienna Collection">
            <a:extLst>
              <a:ext uri="{FF2B5EF4-FFF2-40B4-BE49-F238E27FC236}">
                <a16:creationId xmlns:a16="http://schemas.microsoft.com/office/drawing/2014/main" id="{92976B7E-7650-484D-B4BB-A015F9D16607}"/>
              </a:ext>
            </a:extLst>
          </p:cNvPr>
          <p:cNvSpPr txBox="1">
            <a:spLocks/>
          </p:cNvSpPr>
          <p:nvPr/>
        </p:nvSpPr>
        <p:spPr>
          <a:xfrm>
            <a:off x="741931" y="5673156"/>
            <a:ext cx="3766569" cy="5769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0360" tIns="30360" rIns="30360" bIns="30360" anchor="t">
            <a:normAutofit/>
          </a:bodyPr>
          <a:lstStyle>
            <a:lvl1pPr marL="0" marR="0" indent="0" algn="l" defTabSz="6024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dam"/>
                <a:ea typeface="Adam"/>
                <a:cs typeface="Adam"/>
                <a:sym typeface="Adam"/>
              </a:defRPr>
            </a:lvl1pPr>
            <a:lvl2pPr marL="0" marR="0" indent="0" algn="ctr" defTabSz="6024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6024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6024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6024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6024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6024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6024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6024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Top 10 Pens</a:t>
            </a:r>
          </a:p>
        </p:txBody>
      </p:sp>
      <p:sp>
        <p:nvSpPr>
          <p:cNvPr id="76" name="Executive metal pen with classic push action retractable.…">
            <a:extLst>
              <a:ext uri="{FF2B5EF4-FFF2-40B4-BE49-F238E27FC236}">
                <a16:creationId xmlns:a16="http://schemas.microsoft.com/office/drawing/2014/main" id="{B88009F1-9C7B-41A4-95C4-AD84D0736A5A}"/>
              </a:ext>
            </a:extLst>
          </p:cNvPr>
          <p:cNvSpPr txBox="1">
            <a:spLocks/>
          </p:cNvSpPr>
          <p:nvPr/>
        </p:nvSpPr>
        <p:spPr>
          <a:xfrm>
            <a:off x="767331" y="6403802"/>
            <a:ext cx="3045303" cy="26978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0360" tIns="30360" rIns="30360" bIns="30360">
            <a:normAutofit/>
          </a:bodyPr>
          <a:lstStyle>
            <a:lvl1pPr marL="0" marR="0" indent="0" algn="ctr" defTabSz="6024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ln>
                  <a:noFill/>
                </a:ln>
                <a:solidFill>
                  <a:srgbClr val="6C6C6C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6024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ln>
                  <a:noFill/>
                </a:ln>
                <a:solidFill>
                  <a:srgbClr val="6C6C6C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6024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ln>
                  <a:noFill/>
                </a:ln>
                <a:solidFill>
                  <a:srgbClr val="6C6C6C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6024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ln>
                  <a:noFill/>
                </a:ln>
                <a:solidFill>
                  <a:srgbClr val="6C6C6C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6024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ln>
                  <a:noFill/>
                </a:ln>
                <a:solidFill>
                  <a:srgbClr val="6C6C6C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0" algn="ctr" defTabSz="6024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ln>
                  <a:noFill/>
                </a:ln>
                <a:solidFill>
                  <a:srgbClr val="6C6C6C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0" algn="ctr" defTabSz="6024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ln>
                  <a:noFill/>
                </a:ln>
                <a:solidFill>
                  <a:srgbClr val="6C6C6C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0" algn="ctr" defTabSz="6024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ln>
                  <a:noFill/>
                </a:ln>
                <a:solidFill>
                  <a:srgbClr val="6C6C6C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0" algn="ctr" defTabSz="6024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ln>
                  <a:noFill/>
                </a:ln>
                <a:solidFill>
                  <a:srgbClr val="6C6C6C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hangingPunct="1">
              <a:lnSpc>
                <a:spcPct val="120000"/>
              </a:lnSpc>
              <a:defRPr sz="120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1200" dirty="0">
                <a:latin typeface="Calibri Light" panose="020F0302020204030204" pitchFamily="34" charset="0"/>
                <a:ea typeface="Avenir Next"/>
                <a:cs typeface="Calibri Light" panose="020F0302020204030204" pitchFamily="34" charset="0"/>
                <a:sym typeface="Avenir Next"/>
              </a:rPr>
              <a:t>We know and love them, we think you will too.</a:t>
            </a:r>
          </a:p>
        </p:txBody>
      </p:sp>
      <p:pic>
        <p:nvPicPr>
          <p:cNvPr id="79" name="Picture 78" descr="A close up of a sign&#10;&#10;Description automatically generated">
            <a:extLst>
              <a:ext uri="{FF2B5EF4-FFF2-40B4-BE49-F238E27FC236}">
                <a16:creationId xmlns:a16="http://schemas.microsoft.com/office/drawing/2014/main" id="{8A39C295-C66F-4B98-9599-0EE5AF5952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961" y="5834766"/>
            <a:ext cx="533332" cy="53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1470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 advAuto="0"/>
      <p:bldP spid="167" grpId="0" animBg="1" advAuto="0"/>
    </p:bldLst>
  </p:timing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0360" tIns="30360" rIns="30360" bIns="30360" numCol="1" spcCol="38100" rtlCol="0" anchor="ctr">
        <a:spAutoFit/>
      </a:bodyPr>
      <a:lstStyle>
        <a:defPPr marL="0" marR="0" indent="0" algn="ctr" defTabSz="60245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0360" tIns="30360" rIns="30360" bIns="30360" numCol="1" spcCol="38100" rtlCol="0" anchor="ctr">
        <a:spAutoFit/>
      </a:bodyPr>
      <a:lstStyle>
        <a:defPPr marL="0" marR="0" indent="0" algn="ctr" defTabSz="60245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0360" tIns="30360" rIns="30360" bIns="30360" numCol="1" spcCol="38100" rtlCol="0" anchor="ctr">
        <a:spAutoFit/>
      </a:bodyPr>
      <a:lstStyle>
        <a:defPPr marL="0" marR="0" indent="0" algn="ctr" defTabSz="60245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0360" tIns="30360" rIns="30360" bIns="30360" numCol="1" spcCol="38100" rtlCol="0" anchor="ctr">
        <a:spAutoFit/>
      </a:bodyPr>
      <a:lstStyle>
        <a:defPPr marL="0" marR="0" indent="0" algn="ctr" defTabSz="60245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6337</TotalTime>
  <Words>264</Words>
  <Application>Microsoft Office PowerPoint</Application>
  <PresentationFormat>Custom</PresentationFormat>
  <Paragraphs>38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Avenir Next Medium</vt:lpstr>
      <vt:lpstr>Calibri</vt:lpstr>
      <vt:lpstr>Calibri Light</vt:lpstr>
      <vt:lpstr>Helvetica Neue</vt:lpstr>
      <vt:lpstr>Helvetica Neue Light</vt:lpstr>
      <vt:lpstr>Helvetica Neue Medium</vt:lpstr>
      <vt:lpstr>Black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 10 Plastic &amp; Metal Pens</dc:title>
  <dc:creator>Thomas Spirito</dc:creator>
  <cp:lastModifiedBy>Thomas Spirito</cp:lastModifiedBy>
  <cp:revision>145</cp:revision>
  <cp:lastPrinted>2019-08-29T20:37:06Z</cp:lastPrinted>
  <dcterms:modified xsi:type="dcterms:W3CDTF">2019-09-12T15:05:48Z</dcterms:modified>
</cp:coreProperties>
</file>