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6024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D7C"/>
    <a:srgbClr val="8C2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D6D7D6"/>
              </a:solidFill>
              <a:prstDash val="solid"/>
              <a:miter lim="400000"/>
            </a:ln>
          </a:left>
          <a:right>
            <a:ln w="3175" cap="flat">
              <a:solidFill>
                <a:srgbClr val="D6D7D6"/>
              </a:solidFill>
              <a:prstDash val="solid"/>
              <a:miter lim="400000"/>
            </a:ln>
          </a:right>
          <a:top>
            <a:ln w="3175" cap="flat">
              <a:solidFill>
                <a:srgbClr val="D6D7D6"/>
              </a:solidFill>
              <a:prstDash val="solid"/>
              <a:miter lim="400000"/>
            </a:ln>
          </a:top>
          <a:bottom>
            <a:ln w="3175" cap="flat">
              <a:solidFill>
                <a:srgbClr val="D6D7D6"/>
              </a:solidFill>
              <a:prstDash val="solid"/>
              <a:miter lim="400000"/>
            </a:ln>
          </a:bottom>
          <a:insideH>
            <a:ln w="3175" cap="flat">
              <a:solidFill>
                <a:srgbClr val="D6D7D6"/>
              </a:solidFill>
              <a:prstDash val="solid"/>
              <a:miter lim="400000"/>
            </a:ln>
          </a:insideH>
          <a:insideV>
            <a:ln w="3175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D6D6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3175" cap="flat">
              <a:solidFill>
                <a:srgbClr val="D6D7D6"/>
              </a:solidFill>
              <a:prstDash val="solid"/>
              <a:miter lim="400000"/>
            </a:ln>
          </a:top>
          <a:bottom>
            <a:ln w="3175" cap="flat">
              <a:solidFill>
                <a:srgbClr val="D6D7D6"/>
              </a:solidFill>
              <a:prstDash val="solid"/>
              <a:miter lim="400000"/>
            </a:ln>
          </a:bottom>
          <a:insideH>
            <a:ln w="3175" cap="flat">
              <a:solidFill>
                <a:srgbClr val="D6D7D6"/>
              </a:solidFill>
              <a:prstDash val="solid"/>
              <a:miter lim="400000"/>
            </a:ln>
          </a:insideH>
          <a:insideV>
            <a:ln w="3175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D6D7D6"/>
              </a:solidFill>
              <a:prstDash val="solid"/>
              <a:miter lim="400000"/>
            </a:ln>
          </a:left>
          <a:right>
            <a:ln w="3175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3175" cap="flat">
              <a:solidFill>
                <a:srgbClr val="D6D6D6"/>
              </a:solidFill>
              <a:prstDash val="solid"/>
              <a:miter lim="400000"/>
            </a:ln>
          </a:bottom>
          <a:insideH>
            <a:ln w="3175" cap="flat">
              <a:solidFill>
                <a:srgbClr val="D6D7D6"/>
              </a:solidFill>
              <a:prstDash val="solid"/>
              <a:miter lim="400000"/>
            </a:ln>
          </a:insideH>
          <a:insideV>
            <a:ln w="3175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D6D7D6"/>
              </a:solidFill>
              <a:prstDash val="solid"/>
              <a:miter lim="400000"/>
            </a:ln>
          </a:left>
          <a:right>
            <a:ln w="3175" cap="flat">
              <a:solidFill>
                <a:srgbClr val="D6D7D6"/>
              </a:solidFill>
              <a:prstDash val="solid"/>
              <a:miter lim="400000"/>
            </a:ln>
          </a:right>
          <a:top>
            <a:ln w="3175" cap="flat">
              <a:solidFill>
                <a:srgbClr val="D6D6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3175" cap="flat">
              <a:solidFill>
                <a:srgbClr val="D6D7D6"/>
              </a:solidFill>
              <a:prstDash val="solid"/>
              <a:miter lim="400000"/>
            </a:ln>
          </a:insideH>
          <a:insideV>
            <a:ln w="3175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929292"/>
              </a:solidFill>
              <a:prstDash val="solid"/>
              <a:miter lim="400000"/>
            </a:ln>
          </a:top>
          <a:bottom>
            <a:ln w="3175" cap="flat">
              <a:solidFill>
                <a:srgbClr val="929292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AAAAA"/>
              </a:solidFill>
              <a:prstDash val="solid"/>
              <a:miter lim="400000"/>
            </a:ln>
          </a:left>
          <a:right>
            <a:ln w="3175" cap="flat">
              <a:solidFill>
                <a:srgbClr val="AAAAAA"/>
              </a:solidFill>
              <a:prstDash val="solid"/>
              <a:miter lim="400000"/>
            </a:ln>
          </a:right>
          <a:top>
            <a:ln w="3175" cap="flat">
              <a:solidFill>
                <a:srgbClr val="AAAAAA"/>
              </a:solidFill>
              <a:prstDash val="solid"/>
              <a:miter lim="400000"/>
            </a:ln>
          </a:top>
          <a:bottom>
            <a:ln w="3175" cap="flat">
              <a:solidFill>
                <a:srgbClr val="AAAAAA"/>
              </a:solidFill>
              <a:prstDash val="solid"/>
              <a:miter lim="400000"/>
            </a:ln>
          </a:bottom>
          <a:insideH>
            <a:ln w="3175" cap="flat">
              <a:solidFill>
                <a:srgbClr val="AAAAAA"/>
              </a:solidFill>
              <a:prstDash val="solid"/>
              <a:miter lim="400000"/>
            </a:ln>
          </a:insideH>
          <a:insideV>
            <a:ln w="3175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D6D7D6"/>
              </a:solidFill>
              <a:prstDash val="solid"/>
              <a:miter lim="400000"/>
            </a:ln>
          </a:left>
          <a:right>
            <a:ln w="3175" cap="flat">
              <a:solidFill>
                <a:srgbClr val="D6D7D6"/>
              </a:solidFill>
              <a:prstDash val="solid"/>
              <a:miter lim="400000"/>
            </a:ln>
          </a:right>
          <a:top>
            <a:ln w="3175" cap="flat">
              <a:solidFill>
                <a:srgbClr val="D6D7D6"/>
              </a:solidFill>
              <a:prstDash val="solid"/>
              <a:miter lim="400000"/>
            </a:ln>
          </a:top>
          <a:bottom>
            <a:ln w="3175" cap="flat">
              <a:solidFill>
                <a:srgbClr val="D6D7D6"/>
              </a:solidFill>
              <a:prstDash val="solid"/>
              <a:miter lim="400000"/>
            </a:ln>
          </a:bottom>
          <a:insideH>
            <a:ln w="3175" cap="flat">
              <a:solidFill>
                <a:srgbClr val="D6D7D6"/>
              </a:solidFill>
              <a:prstDash val="solid"/>
              <a:miter lim="400000"/>
            </a:ln>
          </a:insideH>
          <a:insideV>
            <a:ln w="3175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909090"/>
              </a:solidFill>
              <a:prstDash val="solid"/>
              <a:miter lim="400000"/>
            </a:ln>
          </a:left>
          <a:right>
            <a:ln w="3175" cap="flat">
              <a:solidFill>
                <a:srgbClr val="909090"/>
              </a:solidFill>
              <a:prstDash val="solid"/>
              <a:miter lim="400000"/>
            </a:ln>
          </a:right>
          <a:top>
            <a:ln w="3175" cap="flat">
              <a:solidFill>
                <a:srgbClr val="909090"/>
              </a:solidFill>
              <a:prstDash val="solid"/>
              <a:miter lim="400000"/>
            </a:ln>
          </a:top>
          <a:bottom>
            <a:ln w="3175" cap="flat">
              <a:solidFill>
                <a:srgbClr val="909090"/>
              </a:solidFill>
              <a:prstDash val="solid"/>
              <a:miter lim="400000"/>
            </a:ln>
          </a:bottom>
          <a:insideH>
            <a:ln w="3175" cap="flat">
              <a:solidFill>
                <a:srgbClr val="909090"/>
              </a:solidFill>
              <a:prstDash val="solid"/>
              <a:miter lim="400000"/>
            </a:ln>
          </a:insideH>
          <a:insideV>
            <a:ln w="3175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29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606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759023" y="5917257"/>
            <a:ext cx="6254354" cy="42048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i="1">
                <a:solidFill>
                  <a:srgbClr val="FFFFFF"/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759023" y="4587380"/>
            <a:ext cx="6254354" cy="568898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2114550"/>
            <a:ext cx="7772400" cy="5829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967754" y="2516832"/>
            <a:ext cx="5831940" cy="35294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759023" y="6129783"/>
            <a:ext cx="6254354" cy="850108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59023" y="6987480"/>
            <a:ext cx="6254354" cy="6755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759023" y="4042469"/>
            <a:ext cx="6254354" cy="19734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4015234" y="2496404"/>
            <a:ext cx="3187899" cy="491088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569267" y="2494061"/>
            <a:ext cx="3187900" cy="2383335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69267" y="4938117"/>
            <a:ext cx="3187900" cy="24592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569267" y="2266354"/>
            <a:ext cx="6633866" cy="1290341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569267" y="2266354"/>
            <a:ext cx="6633866" cy="1290341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69267" y="3662957"/>
            <a:ext cx="6633866" cy="3757167"/>
          </a:xfrm>
          <a:prstGeom prst="rect">
            <a:avLst/>
          </a:prstGeom>
        </p:spPr>
        <p:txBody>
          <a:bodyPr anchor="ctr"/>
          <a:lstStyle>
            <a:lvl1pPr marL="4445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1pPr>
            <a:lvl2pPr marL="8890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2pPr>
            <a:lvl3pPr marL="13335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3pPr>
            <a:lvl4pPr marL="17780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4pPr>
            <a:lvl5pPr marL="22225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4015233" y="3662957"/>
            <a:ext cx="3187900" cy="37571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569267" y="2266354"/>
            <a:ext cx="6633866" cy="1290341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69267" y="3662957"/>
            <a:ext cx="3187900" cy="3757167"/>
          </a:xfrm>
          <a:prstGeom prst="rect">
            <a:avLst/>
          </a:prstGeom>
        </p:spPr>
        <p:txBody>
          <a:bodyPr anchor="ctr"/>
          <a:lstStyle>
            <a:lvl1pPr marL="342900" indent="-342900" algn="l">
              <a:spcBef>
                <a:spcPts val="3300"/>
              </a:spcBef>
              <a:buSzPct val="145000"/>
              <a:buChar char="•"/>
              <a:defRPr sz="2800">
                <a:solidFill>
                  <a:srgbClr val="FFFFFF"/>
                </a:solidFill>
              </a:defRPr>
            </a:lvl1pPr>
            <a:lvl2pPr marL="685800" indent="-342900" algn="l">
              <a:spcBef>
                <a:spcPts val="3300"/>
              </a:spcBef>
              <a:buSzPct val="145000"/>
              <a:buChar char="•"/>
              <a:defRPr sz="2800">
                <a:solidFill>
                  <a:srgbClr val="FFFFFF"/>
                </a:solidFill>
              </a:defRPr>
            </a:lvl2pPr>
            <a:lvl3pPr marL="1028700" indent="-342900" algn="l">
              <a:spcBef>
                <a:spcPts val="3300"/>
              </a:spcBef>
              <a:buSzPct val="145000"/>
              <a:buChar char="•"/>
              <a:defRPr sz="2800">
                <a:solidFill>
                  <a:srgbClr val="FFFFFF"/>
                </a:solidFill>
              </a:defRPr>
            </a:lvl3pPr>
            <a:lvl4pPr marL="1371600" indent="-342900" algn="l">
              <a:spcBef>
                <a:spcPts val="3300"/>
              </a:spcBef>
              <a:buSzPct val="145000"/>
              <a:buChar char="•"/>
              <a:defRPr sz="2800">
                <a:solidFill>
                  <a:srgbClr val="FFFFFF"/>
                </a:solidFill>
              </a:defRPr>
            </a:lvl4pPr>
            <a:lvl5pPr marL="1714500" indent="-342900" algn="l">
              <a:spcBef>
                <a:spcPts val="3300"/>
              </a:spcBef>
              <a:buSzPct val="145000"/>
              <a:buChar char="•"/>
              <a:defRPr sz="28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69267" y="2873573"/>
            <a:ext cx="6633866" cy="4311254"/>
          </a:xfrm>
          <a:prstGeom prst="rect">
            <a:avLst/>
          </a:prstGeom>
        </p:spPr>
        <p:txBody>
          <a:bodyPr anchor="ctr"/>
          <a:lstStyle>
            <a:lvl1pPr marL="4445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1pPr>
            <a:lvl2pPr marL="8890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2pPr>
            <a:lvl3pPr marL="13335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3pPr>
            <a:lvl4pPr marL="17780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4pPr>
            <a:lvl5pPr marL="2222500" indent="-444500" algn="l">
              <a:spcBef>
                <a:spcPts val="4300"/>
              </a:spcBef>
              <a:buSzPct val="145000"/>
              <a:buChar char="•"/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4022824" y="5082331"/>
            <a:ext cx="3187899" cy="23302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4022824" y="2494061"/>
            <a:ext cx="3187899" cy="23302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569267" y="2494061"/>
            <a:ext cx="3187900" cy="49184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759023" y="3093690"/>
            <a:ext cx="6254354" cy="19734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0360" tIns="30360" rIns="30360" bIns="3036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59023" y="5120282"/>
            <a:ext cx="6254354" cy="67553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0360" tIns="30360" rIns="30360" bIns="3036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734485" y="7670601"/>
            <a:ext cx="299382" cy="283429"/>
          </a:xfrm>
          <a:prstGeom prst="rect">
            <a:avLst/>
          </a:prstGeom>
          <a:ln w="3175">
            <a:miter lim="400000"/>
          </a:ln>
        </p:spPr>
        <p:txBody>
          <a:bodyPr wrap="none" lIns="30360" tIns="30360" rIns="30360" bIns="3036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6C6C6C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60245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Vienna Collection"/>
          <p:cNvSpPr txBox="1">
            <a:spLocks noGrp="1"/>
          </p:cNvSpPr>
          <p:nvPr>
            <p:ph type="ctrTitle"/>
          </p:nvPr>
        </p:nvSpPr>
        <p:spPr>
          <a:xfrm>
            <a:off x="659131" y="6700004"/>
            <a:ext cx="3921578" cy="576946"/>
          </a:xfrm>
          <a:prstGeom prst="rect">
            <a:avLst/>
          </a:prstGeom>
        </p:spPr>
        <p:txBody>
          <a:bodyPr wrap="none" anchor="t"/>
          <a:lstStyle>
            <a:lvl1pPr algn="l">
              <a:defRPr sz="2800">
                <a:latin typeface="Adam"/>
                <a:ea typeface="Adam"/>
                <a:cs typeface="Adam"/>
                <a:sym typeface="Adam"/>
              </a:defRPr>
            </a:lvl1pPr>
          </a:lstStyle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Textari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®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Comfort Stylus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Executive metal pen with classic push action retractable.…"/>
          <p:cNvSpPr txBox="1">
            <a:spLocks noGrp="1"/>
          </p:cNvSpPr>
          <p:nvPr>
            <p:ph type="subTitle" sz="quarter" idx="1"/>
          </p:nvPr>
        </p:nvSpPr>
        <p:spPr>
          <a:xfrm>
            <a:off x="659131" y="7182023"/>
            <a:ext cx="3387089" cy="767746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20000"/>
              </a:lnSpc>
              <a:defRPr sz="1200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2-in-1 Executive metal pen with stylus</a:t>
            </a:r>
          </a:p>
          <a:p>
            <a:pPr algn="l">
              <a:lnSpc>
                <a:spcPct val="120000"/>
              </a:lnSpc>
              <a:defRPr sz="1200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Rubberized matte finish for added comfort</a:t>
            </a:r>
          </a:p>
          <a:p>
            <a:pPr algn="l">
              <a:lnSpc>
                <a:spcPct val="120000"/>
              </a:lnSpc>
              <a:defRPr sz="1200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Smooth writing ink</a:t>
            </a:r>
            <a:endParaRPr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4" name="ASI 61966  SAGE 50033. UPIC HUBPEN PPAI 110772    |    781.535.5500   |    www.hubpen.com"/>
          <p:cNvSpPr txBox="1"/>
          <p:nvPr/>
        </p:nvSpPr>
        <p:spPr>
          <a:xfrm>
            <a:off x="1635323" y="9307691"/>
            <a:ext cx="6254354" cy="18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0360" tIns="30360" rIns="30360" bIns="30360">
            <a:normAutofit/>
          </a:bodyPr>
          <a:lstStyle>
            <a:lvl1pPr algn="l">
              <a:defRPr sz="800" b="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ASI 61966</a:t>
            </a: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r>
              <a:rPr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SAGE 50033</a:t>
            </a: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r>
              <a:rPr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UPIC HUBPEN</a:t>
            </a: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</a:t>
            </a:r>
            <a:r>
              <a:rPr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PPAI 110772    |    781.535.5500   |    hubpen.com</a:t>
            </a:r>
          </a:p>
        </p:txBody>
      </p:sp>
      <p:sp>
        <p:nvSpPr>
          <p:cNvPr id="130" name="Line"/>
          <p:cNvSpPr/>
          <p:nvPr/>
        </p:nvSpPr>
        <p:spPr>
          <a:xfrm>
            <a:off x="1651695" y="9527727"/>
            <a:ext cx="5361682" cy="13828"/>
          </a:xfrm>
          <a:prstGeom prst="line">
            <a:avLst/>
          </a:prstGeom>
          <a:ln w="12700">
            <a:solidFill>
              <a:srgbClr val="53585F">
                <a:alpha val="35080"/>
              </a:srgbClr>
            </a:solidFill>
            <a:miter lim="400000"/>
          </a:ln>
        </p:spPr>
        <p:txBody>
          <a:bodyPr lIns="30360" tIns="30360" rIns="30360" bIns="3036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4" name="Good through xx/xx/xx. Setup charge $15(G). FREE 24hr Rush Service available. 2 Color and Full Color: Available on select styles only, additional charges apply. Standard production is five business days. FOB MA. All pricing in USD. Complete product information available."/>
          <p:cNvSpPr txBox="1"/>
          <p:nvPr/>
        </p:nvSpPr>
        <p:spPr>
          <a:xfrm>
            <a:off x="1635323" y="9573400"/>
            <a:ext cx="4227039" cy="3791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0360" tIns="30360" rIns="30360" bIns="30360">
            <a:normAutofit/>
          </a:bodyPr>
          <a:lstStyle>
            <a:lvl1pPr algn="l">
              <a:defRPr sz="600" b="0" i="1">
                <a:solidFill>
                  <a:srgbClr val="6C6C6C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dirty="0">
                <a:latin typeface="Calibri Light" panose="020F0302020204030204" pitchFamily="34" charset="0"/>
                <a:cs typeface="Calibri Light" panose="020F0302020204030204" pitchFamily="34" charset="0"/>
              </a:rPr>
              <a:t>Good through 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12</a:t>
            </a:r>
            <a:r>
              <a:rPr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31</a:t>
            </a:r>
            <a:r>
              <a:rPr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19</a:t>
            </a:r>
            <a:r>
              <a:rPr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Metal: Laser logo setup $45 (G), FREE straight line imprint. </a:t>
            </a:r>
            <a:r>
              <a:rPr dirty="0">
                <a:latin typeface="Calibri Light" panose="020F0302020204030204" pitchFamily="34" charset="0"/>
                <a:cs typeface="Calibri Light" panose="020F0302020204030204" pitchFamily="34" charset="0"/>
              </a:rPr>
              <a:t>Full Color: Available, additional charges apply. Standard production is five business days. FOB MA. All pricing in USD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and subject to change</a:t>
            </a:r>
            <a:r>
              <a:rPr dirty="0">
                <a:latin typeface="Calibri Light" panose="020F0302020204030204" pitchFamily="34" charset="0"/>
                <a:cs typeface="Calibri Light" panose="020F0302020204030204" pitchFamily="34" charset="0"/>
              </a:rPr>
              <a:t>. Complete product information available.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20" name="Hub_logo.png">
            <a:extLst>
              <a:ext uri="{FF2B5EF4-FFF2-40B4-BE49-F238E27FC236}">
                <a16:creationId xmlns:a16="http://schemas.microsoft.com/office/drawing/2014/main" id="{D8E46F6E-8F55-4D96-A764-8C1C844797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31" y="9347938"/>
            <a:ext cx="798756" cy="450924"/>
          </a:xfrm>
          <a:prstGeom prst="rect">
            <a:avLst/>
          </a:prstGeom>
          <a:ln w="3175">
            <a:miter lim="400000"/>
          </a:ln>
        </p:spPr>
      </p:pic>
      <p:pic>
        <p:nvPicPr>
          <p:cNvPr id="3" name="Picture 2" descr="A book on a table&#10;&#10;Description automatically generated">
            <a:extLst>
              <a:ext uri="{FF2B5EF4-FFF2-40B4-BE49-F238E27FC236}">
                <a16:creationId xmlns:a16="http://schemas.microsoft.com/office/drawing/2014/main" id="{6C4866E3-42D5-40EC-A9E1-90CAECA00C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9" t="1" b="1"/>
          <a:stretch/>
        </p:blipFill>
        <p:spPr>
          <a:xfrm>
            <a:off x="-1" y="0"/>
            <a:ext cx="7772399" cy="5992881"/>
          </a:xfrm>
          <a:prstGeom prst="rect">
            <a:avLst/>
          </a:prstGeom>
        </p:spPr>
      </p:pic>
      <p:pic>
        <p:nvPicPr>
          <p:cNvPr id="122" name="Vienna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15234" y="7023481"/>
            <a:ext cx="4263946" cy="582739"/>
          </a:xfrm>
          <a:prstGeom prst="rect">
            <a:avLst/>
          </a:prstGeom>
          <a:ln w="3175">
            <a:miter lim="400000"/>
          </a:ln>
          <a:effectLst>
            <a:outerShdw blurRad="215900" dist="240790" dir="3471103" rotWithShape="0">
              <a:srgbClr val="000000">
                <a:alpha val="16268"/>
              </a:srgbClr>
            </a:outerShdw>
          </a:effectLst>
        </p:spPr>
      </p:pic>
      <p:pic>
        <p:nvPicPr>
          <p:cNvPr id="17" name="Vienna.png">
            <a:extLst>
              <a:ext uri="{FF2B5EF4-FFF2-40B4-BE49-F238E27FC236}">
                <a16:creationId xmlns:a16="http://schemas.microsoft.com/office/drawing/2014/main" id="{C38AA0DF-0EDD-42FF-8522-6D0315ADFB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62800" y="6771280"/>
            <a:ext cx="4263947" cy="542468"/>
          </a:xfrm>
          <a:prstGeom prst="rect">
            <a:avLst/>
          </a:prstGeom>
          <a:ln w="3175">
            <a:miter lim="400000"/>
          </a:ln>
          <a:effectLst>
            <a:outerShdw blurRad="215900" dist="240790" dir="3471103" rotWithShape="0">
              <a:srgbClr val="000000">
                <a:alpha val="16268"/>
              </a:srgbClr>
            </a:outerShdw>
          </a:effectLst>
        </p:spPr>
      </p:pic>
      <p:pic>
        <p:nvPicPr>
          <p:cNvPr id="28" name="Vienna.png">
            <a:extLst>
              <a:ext uri="{FF2B5EF4-FFF2-40B4-BE49-F238E27FC236}">
                <a16:creationId xmlns:a16="http://schemas.microsoft.com/office/drawing/2014/main" id="{AEA70856-845F-4D3E-8296-CC3B7FB9C9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82148" y="7037440"/>
            <a:ext cx="4282650" cy="542469"/>
          </a:xfrm>
          <a:prstGeom prst="rect">
            <a:avLst/>
          </a:prstGeom>
          <a:ln w="3175">
            <a:miter lim="400000"/>
          </a:ln>
          <a:effectLst>
            <a:outerShdw blurRad="215900" dist="240790" dir="3471103" rotWithShape="0">
              <a:srgbClr val="000000">
                <a:alpha val="16268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B582B3B-9AE0-4402-A4EB-42001E3ACACE}"/>
              </a:ext>
            </a:extLst>
          </p:cNvPr>
          <p:cNvPicPr>
            <a:picLocks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884" r="68289" b="-11839"/>
          <a:stretch/>
        </p:blipFill>
        <p:spPr>
          <a:xfrm>
            <a:off x="703374" y="7964892"/>
            <a:ext cx="225792" cy="225792"/>
          </a:xfrm>
          <a:prstGeom prst="rect">
            <a:avLst/>
          </a:prstGeom>
        </p:spPr>
      </p:pic>
      <p:sp>
        <p:nvSpPr>
          <p:cNvPr id="15" name="ASI 61966  SAGE 50033. UPIC HUBPEN PPAI 110772    |    781.535.5500   |    www.hubpen.com">
            <a:extLst>
              <a:ext uri="{FF2B5EF4-FFF2-40B4-BE49-F238E27FC236}">
                <a16:creationId xmlns:a16="http://schemas.microsoft.com/office/drawing/2014/main" id="{360CE9E8-9A7F-4254-83C7-9368921FCD5D}"/>
              </a:ext>
            </a:extLst>
          </p:cNvPr>
          <p:cNvSpPr txBox="1"/>
          <p:nvPr/>
        </p:nvSpPr>
        <p:spPr>
          <a:xfrm>
            <a:off x="925045" y="7986077"/>
            <a:ext cx="642480" cy="1881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0360" tIns="30360" rIns="30360" bIns="30360">
            <a:normAutofit lnSpcReduction="10000"/>
          </a:bodyPr>
          <a:lstStyle>
            <a:lvl1pPr algn="l">
              <a:defRPr sz="800" b="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sz="9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Full Color</a:t>
            </a:r>
            <a:endParaRPr sz="900" dirty="0">
              <a:solidFill>
                <a:schemeClr val="bg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1" animBg="1" advAuto="0"/>
      <p:bldP spid="17" grpId="0" animBg="1" advAuto="0"/>
      <p:bldP spid="28" grpId="0" animBg="1" advAuto="0"/>
    </p:bld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360" tIns="30360" rIns="30360" bIns="30360" numCol="1" spcCol="38100" rtlCol="0" anchor="ctr">
        <a:spAutoFit/>
      </a:bodyPr>
      <a:lstStyle>
        <a:defPPr marL="0" marR="0" indent="0" algn="ctr" defTabSz="6024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360" tIns="30360" rIns="30360" bIns="30360" numCol="1" spcCol="38100" rtlCol="0" anchor="ctr">
        <a:spAutoFit/>
      </a:bodyPr>
      <a:lstStyle>
        <a:defPPr marL="0" marR="0" indent="0" algn="ctr" defTabSz="6024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360" tIns="30360" rIns="30360" bIns="30360" numCol="1" spcCol="38100" rtlCol="0" anchor="ctr">
        <a:spAutoFit/>
      </a:bodyPr>
      <a:lstStyle>
        <a:defPPr marL="0" marR="0" indent="0" algn="ctr" defTabSz="6024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360" tIns="30360" rIns="30360" bIns="30360" numCol="1" spcCol="38100" rtlCol="0" anchor="ctr">
        <a:spAutoFit/>
      </a:bodyPr>
      <a:lstStyle>
        <a:defPPr marL="0" marR="0" indent="0" algn="ctr" defTabSz="6024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91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Helvetica Neue</vt:lpstr>
      <vt:lpstr>Helvetica Neue Light</vt:lpstr>
      <vt:lpstr>Helvetica Neue Medium</vt:lpstr>
      <vt:lpstr>Black</vt:lpstr>
      <vt:lpstr>Textari® Comfort Stylus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Textari Comfort Stylus</dc:title>
  <dc:creator>Thomas Spirito</dc:creator>
  <cp:lastModifiedBy>Thomas Spirito</cp:lastModifiedBy>
  <cp:revision>54</cp:revision>
  <cp:lastPrinted>2019-09-04T13:26:55Z</cp:lastPrinted>
  <dcterms:modified xsi:type="dcterms:W3CDTF">2019-09-12T13:46:27Z</dcterms:modified>
</cp:coreProperties>
</file>