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332"/>
    <a:srgbClr val="111C4E"/>
    <a:srgbClr val="636569"/>
    <a:srgbClr val="5D6770"/>
    <a:srgbClr val="4A8B2C"/>
    <a:srgbClr val="006D87"/>
    <a:srgbClr val="E05A28"/>
    <a:srgbClr val="203D7C"/>
    <a:srgbClr val="2B5597"/>
    <a:srgbClr val="8E8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1" autoAdjust="0"/>
  </p:normalViewPr>
  <p:slideViewPr>
    <p:cSldViewPr snapToGrid="0">
      <p:cViewPr>
        <p:scale>
          <a:sx n="150" d="100"/>
          <a:sy n="150" d="100"/>
        </p:scale>
        <p:origin x="1122" y="-4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59000" y="696913"/>
            <a:ext cx="26924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759023" y="5917257"/>
            <a:ext cx="6254354" cy="4204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i="1">
                <a:solidFill>
                  <a:srgbClr val="FFFFFF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759023" y="4587380"/>
            <a:ext cx="6254354" cy="568898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2114550"/>
            <a:ext cx="7772400" cy="582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967754" y="2516832"/>
            <a:ext cx="5831940" cy="35294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59023" y="6129783"/>
            <a:ext cx="6254354" cy="8501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9023" y="6987480"/>
            <a:ext cx="6254354" cy="6755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59023" y="4042469"/>
            <a:ext cx="6254354" cy="19734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015234" y="2496404"/>
            <a:ext cx="3187899" cy="4910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69267" y="2494061"/>
            <a:ext cx="3187900" cy="238333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4938117"/>
            <a:ext cx="3187900" cy="245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3662957"/>
            <a:ext cx="6633866" cy="3757167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4015233" y="3662957"/>
            <a:ext cx="3187900" cy="37571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3662957"/>
            <a:ext cx="3187900" cy="3757167"/>
          </a:xfrm>
          <a:prstGeom prst="rect">
            <a:avLst/>
          </a:prstGeom>
        </p:spPr>
        <p:txBody>
          <a:bodyPr anchor="ctr"/>
          <a:lstStyle>
            <a:lvl1pPr marL="3429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1pPr>
            <a:lvl2pPr marL="6858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2pPr>
            <a:lvl3pPr marL="10287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3pPr>
            <a:lvl4pPr marL="13716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4pPr>
            <a:lvl5pPr marL="17145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2873573"/>
            <a:ext cx="6633866" cy="4311254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022824" y="508233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022824" y="249406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569267" y="2494061"/>
            <a:ext cx="3187900" cy="49184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59023" y="3093690"/>
            <a:ext cx="6254354" cy="19734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59023" y="5120282"/>
            <a:ext cx="6254354" cy="6755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34485" y="7670601"/>
            <a:ext cx="299382" cy="283429"/>
          </a:xfrm>
          <a:prstGeom prst="rect">
            <a:avLst/>
          </a:prstGeom>
          <a:ln w="3175">
            <a:miter lim="400000"/>
          </a:ln>
        </p:spPr>
        <p:txBody>
          <a:bodyPr wrap="none" lIns="30360" tIns="30360" rIns="30360" bIns="3036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24110E-F97D-49F7-B942-8E96F58BD4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t="15749" r="17852" b="13029"/>
          <a:stretch/>
        </p:blipFill>
        <p:spPr>
          <a:xfrm>
            <a:off x="2890" y="-2025"/>
            <a:ext cx="7772399" cy="5499850"/>
          </a:xfrm>
          <a:prstGeom prst="rect">
            <a:avLst/>
          </a:prstGeom>
        </p:spPr>
      </p:pic>
      <p:sp>
        <p:nvSpPr>
          <p:cNvPr id="120" name="Vienna Collection"/>
          <p:cNvSpPr txBox="1">
            <a:spLocks noGrp="1"/>
          </p:cNvSpPr>
          <p:nvPr>
            <p:ph type="ctrTitle"/>
          </p:nvPr>
        </p:nvSpPr>
        <p:spPr>
          <a:xfrm>
            <a:off x="741931" y="5787456"/>
            <a:ext cx="3766569" cy="5769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latin typeface="Adam"/>
                <a:ea typeface="Adam"/>
                <a:cs typeface="Adam"/>
                <a:sym typeface="Adam"/>
              </a:defRPr>
            </a:lvl1pPr>
          </a:lstStyle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Comfort Pens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Executive metal pen with classic push action retractable.…"/>
          <p:cNvSpPr txBox="1">
            <a:spLocks noGrp="1"/>
          </p:cNvSpPr>
          <p:nvPr>
            <p:ph type="subTitle" sz="quarter" idx="1"/>
          </p:nvPr>
        </p:nvSpPr>
        <p:spPr>
          <a:xfrm>
            <a:off x="767331" y="6247186"/>
            <a:ext cx="4050744" cy="2697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100" dirty="0">
                <a:sym typeface="Avenir Next"/>
              </a:rPr>
              <a:t>Eye-catching metal pens with a velvety finish for comfortable writing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5" name="628 Vienna Rhine"/>
          <p:cNvSpPr txBox="1"/>
          <p:nvPr/>
        </p:nvSpPr>
        <p:spPr>
          <a:xfrm>
            <a:off x="773681" y="6640456"/>
            <a:ext cx="1901521" cy="247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634 Top Cat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®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Comfort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FEA248-D2F5-4E9C-8C9A-122E20C1EC0E}"/>
              </a:ext>
            </a:extLst>
          </p:cNvPr>
          <p:cNvGrpSpPr/>
          <p:nvPr/>
        </p:nvGrpSpPr>
        <p:grpSpPr>
          <a:xfrm>
            <a:off x="789359" y="6894054"/>
            <a:ext cx="864161" cy="199774"/>
            <a:chOff x="674808" y="7400925"/>
            <a:chExt cx="1157255" cy="267530"/>
          </a:xfrm>
        </p:grpSpPr>
        <p:sp>
          <p:nvSpPr>
            <p:cNvPr id="126" name="Circle"/>
            <p:cNvSpPr/>
            <p:nvPr/>
          </p:nvSpPr>
          <p:spPr>
            <a:xfrm>
              <a:off x="674808" y="7400925"/>
              <a:ext cx="267530" cy="267530"/>
            </a:xfrm>
            <a:prstGeom prst="ellipse">
              <a:avLst/>
            </a:prstGeom>
            <a:solidFill>
              <a:srgbClr val="C5203E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7" name="Circle"/>
            <p:cNvSpPr/>
            <p:nvPr/>
          </p:nvSpPr>
          <p:spPr>
            <a:xfrm>
              <a:off x="971383" y="7400925"/>
              <a:ext cx="267530" cy="267530"/>
            </a:xfrm>
            <a:prstGeom prst="ellipse">
              <a:avLst/>
            </a:prstGeom>
            <a:solidFill>
              <a:schemeClr val="bg1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8" name="Circle"/>
            <p:cNvSpPr/>
            <p:nvPr/>
          </p:nvSpPr>
          <p:spPr>
            <a:xfrm>
              <a:off x="1267958" y="7400925"/>
              <a:ext cx="267530" cy="267530"/>
            </a:xfrm>
            <a:prstGeom prst="ellipse">
              <a:avLst/>
            </a:prstGeom>
            <a:solidFill>
              <a:srgbClr val="8E847A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9" name="Circle"/>
            <p:cNvSpPr/>
            <p:nvPr/>
          </p:nvSpPr>
          <p:spPr>
            <a:xfrm>
              <a:off x="1564534" y="7400925"/>
              <a:ext cx="267529" cy="267530"/>
            </a:xfrm>
            <a:prstGeom prst="ellipse">
              <a:avLst/>
            </a:prstGeom>
            <a:solidFill>
              <a:srgbClr val="2B5597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172" name="ASI 61966  SAGE 50033. UPIC HUBPEN PPAI 110772    |    781.535.5500   |    www.hubpen.com">
            <a:extLst>
              <a:ext uri="{FF2B5EF4-FFF2-40B4-BE49-F238E27FC236}">
                <a16:creationId xmlns:a16="http://schemas.microsoft.com/office/drawing/2014/main" id="{5AF58D72-892F-463B-A05C-4E6AC2DA1840}"/>
              </a:ext>
            </a:extLst>
          </p:cNvPr>
          <p:cNvSpPr txBox="1"/>
          <p:nvPr/>
        </p:nvSpPr>
        <p:spPr>
          <a:xfrm>
            <a:off x="1635323" y="9307691"/>
            <a:ext cx="3804778" cy="188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800" b="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ASI 61966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SAGE 50033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UPIC HUBPEN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PPAI 110772    |    781.535.5500   |    hubpen.com</a:t>
            </a:r>
          </a:p>
        </p:txBody>
      </p:sp>
      <p:sp>
        <p:nvSpPr>
          <p:cNvPr id="173" name="Line">
            <a:extLst>
              <a:ext uri="{FF2B5EF4-FFF2-40B4-BE49-F238E27FC236}">
                <a16:creationId xmlns:a16="http://schemas.microsoft.com/office/drawing/2014/main" id="{FABE5032-56E4-400C-A8C8-ED946B0B8AF9}"/>
              </a:ext>
            </a:extLst>
          </p:cNvPr>
          <p:cNvSpPr/>
          <p:nvPr/>
        </p:nvSpPr>
        <p:spPr>
          <a:xfrm>
            <a:off x="1651695" y="9527727"/>
            <a:ext cx="5361682" cy="13828"/>
          </a:xfrm>
          <a:prstGeom prst="line">
            <a:avLst/>
          </a:prstGeom>
          <a:ln w="12700">
            <a:solidFill>
              <a:srgbClr val="53585F">
                <a:alpha val="35080"/>
              </a:srgbClr>
            </a:solidFill>
            <a:miter lim="400000"/>
          </a:ln>
        </p:spPr>
        <p:txBody>
          <a:bodyPr lIns="30360" tIns="30360" rIns="30360" bIns="3036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Good through xx/xx/xx. Setup charge $15(G). FREE 24hr Rush Service available. 2 Color and Full Color: Available on select styles only, additional charges apply. Standard production is five business days. FOB MA. All pricing in USD. Complete product information available.">
            <a:extLst>
              <a:ext uri="{FF2B5EF4-FFF2-40B4-BE49-F238E27FC236}">
                <a16:creationId xmlns:a16="http://schemas.microsoft.com/office/drawing/2014/main" id="{11BA60E9-4E26-470D-9796-EA1183653D23}"/>
              </a:ext>
            </a:extLst>
          </p:cNvPr>
          <p:cNvSpPr txBox="1"/>
          <p:nvPr/>
        </p:nvSpPr>
        <p:spPr>
          <a:xfrm>
            <a:off x="1635324" y="9573400"/>
            <a:ext cx="4384476" cy="3791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600" b="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Good through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31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Laser logo setup $45 (G), FREE straight line imprint. </a:t>
            </a: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Full color: Available on select styles, additional charges apply.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Standard production is five business days. FOB MA. All pricing in USD and subject to change. Complete product information available.</a:t>
            </a:r>
          </a:p>
        </p:txBody>
      </p:sp>
      <p:pic>
        <p:nvPicPr>
          <p:cNvPr id="175" name="Hub_logo.png">
            <a:extLst>
              <a:ext uri="{FF2B5EF4-FFF2-40B4-BE49-F238E27FC236}">
                <a16:creationId xmlns:a16="http://schemas.microsoft.com/office/drawing/2014/main" id="{B78BE31E-0792-4218-B6AD-5992836DC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1" y="9347938"/>
            <a:ext cx="798756" cy="450924"/>
          </a:xfrm>
          <a:prstGeom prst="rect">
            <a:avLst/>
          </a:prstGeom>
          <a:ln w="3175">
            <a:miter lim="400000"/>
          </a:ln>
        </p:spPr>
      </p:pic>
      <p:sp>
        <p:nvSpPr>
          <p:cNvPr id="62" name="628 Vienna Rhine">
            <a:extLst>
              <a:ext uri="{FF2B5EF4-FFF2-40B4-BE49-F238E27FC236}">
                <a16:creationId xmlns:a16="http://schemas.microsoft.com/office/drawing/2014/main" id="{ECBE67C7-E172-4106-BE39-1D28E181BEB5}"/>
              </a:ext>
            </a:extLst>
          </p:cNvPr>
          <p:cNvSpPr txBox="1"/>
          <p:nvPr/>
        </p:nvSpPr>
        <p:spPr>
          <a:xfrm>
            <a:off x="773680" y="7489383"/>
            <a:ext cx="1883369" cy="247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B. 693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Textari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®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Comfort Stylus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628 Vienna Rhine">
            <a:extLst>
              <a:ext uri="{FF2B5EF4-FFF2-40B4-BE49-F238E27FC236}">
                <a16:creationId xmlns:a16="http://schemas.microsoft.com/office/drawing/2014/main" id="{E69A083A-ECFA-4FCD-838D-DC930374DA98}"/>
              </a:ext>
            </a:extLst>
          </p:cNvPr>
          <p:cNvSpPr txBox="1"/>
          <p:nvPr/>
        </p:nvSpPr>
        <p:spPr>
          <a:xfrm>
            <a:off x="773681" y="8295206"/>
            <a:ext cx="2561366" cy="247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C. 677 Sonata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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Comfort Stylus</a:t>
            </a: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DE428-5CA7-48BD-810F-9F16742FB4A4}"/>
              </a:ext>
            </a:extLst>
          </p:cNvPr>
          <p:cNvGrpSpPr/>
          <p:nvPr/>
        </p:nvGrpSpPr>
        <p:grpSpPr>
          <a:xfrm>
            <a:off x="789359" y="8548804"/>
            <a:ext cx="864161" cy="199774"/>
            <a:chOff x="789359" y="8548804"/>
            <a:chExt cx="864161" cy="199774"/>
          </a:xfrm>
        </p:grpSpPr>
        <p:sp>
          <p:nvSpPr>
            <p:cNvPr id="81" name="Circle">
              <a:extLst>
                <a:ext uri="{FF2B5EF4-FFF2-40B4-BE49-F238E27FC236}">
                  <a16:creationId xmlns:a16="http://schemas.microsoft.com/office/drawing/2014/main" id="{DD21C647-79FB-401B-9D08-FCF01C550527}"/>
                </a:ext>
              </a:extLst>
            </p:cNvPr>
            <p:cNvSpPr/>
            <p:nvPr/>
          </p:nvSpPr>
          <p:spPr>
            <a:xfrm>
              <a:off x="789359" y="8548804"/>
              <a:ext cx="199774" cy="199774"/>
            </a:xfrm>
            <a:prstGeom prst="ellipse">
              <a:avLst/>
            </a:prstGeom>
            <a:solidFill>
              <a:srgbClr val="8C2332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82" name="Circle">
              <a:extLst>
                <a:ext uri="{FF2B5EF4-FFF2-40B4-BE49-F238E27FC236}">
                  <a16:creationId xmlns:a16="http://schemas.microsoft.com/office/drawing/2014/main" id="{86A1518C-0D3D-4101-B67F-0CD5C25603E1}"/>
                </a:ext>
              </a:extLst>
            </p:cNvPr>
            <p:cNvSpPr/>
            <p:nvPr/>
          </p:nvSpPr>
          <p:spPr>
            <a:xfrm>
              <a:off x="1010821" y="8548804"/>
              <a:ext cx="199774" cy="199774"/>
            </a:xfrm>
            <a:prstGeom prst="ellipse">
              <a:avLst/>
            </a:prstGeom>
            <a:solidFill>
              <a:srgbClr val="E05A28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83" name="Circle">
              <a:extLst>
                <a:ext uri="{FF2B5EF4-FFF2-40B4-BE49-F238E27FC236}">
                  <a16:creationId xmlns:a16="http://schemas.microsoft.com/office/drawing/2014/main" id="{99516B12-AF44-4F12-84E0-FF46090A86DF}"/>
                </a:ext>
              </a:extLst>
            </p:cNvPr>
            <p:cNvSpPr/>
            <p:nvPr/>
          </p:nvSpPr>
          <p:spPr>
            <a:xfrm>
              <a:off x="1232284" y="8548804"/>
              <a:ext cx="199774" cy="199774"/>
            </a:xfrm>
            <a:prstGeom prst="ellipse">
              <a:avLst/>
            </a:prstGeom>
            <a:solidFill>
              <a:srgbClr val="006D87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84" name="Circle">
              <a:extLst>
                <a:ext uri="{FF2B5EF4-FFF2-40B4-BE49-F238E27FC236}">
                  <a16:creationId xmlns:a16="http://schemas.microsoft.com/office/drawing/2014/main" id="{924D2EFA-6CA2-48F3-864C-9B7FDD01AEDC}"/>
                </a:ext>
              </a:extLst>
            </p:cNvPr>
            <p:cNvSpPr/>
            <p:nvPr/>
          </p:nvSpPr>
          <p:spPr>
            <a:xfrm>
              <a:off x="1453747" y="8548804"/>
              <a:ext cx="199773" cy="199774"/>
            </a:xfrm>
            <a:prstGeom prst="ellipse">
              <a:avLst/>
            </a:prstGeom>
            <a:solidFill>
              <a:srgbClr val="4A8B2C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86" name="628 Vienna Rhine">
            <a:extLst>
              <a:ext uri="{FF2B5EF4-FFF2-40B4-BE49-F238E27FC236}">
                <a16:creationId xmlns:a16="http://schemas.microsoft.com/office/drawing/2014/main" id="{82A162FA-2F2E-4DC3-8716-651691CA8838}"/>
              </a:ext>
            </a:extLst>
          </p:cNvPr>
          <p:cNvSpPr txBox="1"/>
          <p:nvPr/>
        </p:nvSpPr>
        <p:spPr>
          <a:xfrm>
            <a:off x="2934706" y="6640456"/>
            <a:ext cx="1755173" cy="247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D. 627 Vienna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®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Comfort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FA5F75B-522F-461C-B10A-93FDA83ABA6F}"/>
              </a:ext>
            </a:extLst>
          </p:cNvPr>
          <p:cNvGrpSpPr/>
          <p:nvPr/>
        </p:nvGrpSpPr>
        <p:grpSpPr>
          <a:xfrm>
            <a:off x="2950384" y="6894054"/>
            <a:ext cx="864161" cy="199774"/>
            <a:chOff x="674808" y="7400925"/>
            <a:chExt cx="1157255" cy="267530"/>
          </a:xfrm>
        </p:grpSpPr>
        <p:sp>
          <p:nvSpPr>
            <p:cNvPr id="88" name="Circle">
              <a:extLst>
                <a:ext uri="{FF2B5EF4-FFF2-40B4-BE49-F238E27FC236}">
                  <a16:creationId xmlns:a16="http://schemas.microsoft.com/office/drawing/2014/main" id="{9F0746C4-A730-4390-AE1E-22227AC73EDD}"/>
                </a:ext>
              </a:extLst>
            </p:cNvPr>
            <p:cNvSpPr/>
            <p:nvPr/>
          </p:nvSpPr>
          <p:spPr>
            <a:xfrm>
              <a:off x="674808" y="7400925"/>
              <a:ext cx="267530" cy="267530"/>
            </a:xfrm>
            <a:prstGeom prst="ellipse">
              <a:avLst/>
            </a:prstGeom>
            <a:solidFill>
              <a:schemeClr val="bg1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89" name="Circle">
              <a:extLst>
                <a:ext uri="{FF2B5EF4-FFF2-40B4-BE49-F238E27FC236}">
                  <a16:creationId xmlns:a16="http://schemas.microsoft.com/office/drawing/2014/main" id="{EF706E28-B423-4F99-9792-B64952CE7B0C}"/>
                </a:ext>
              </a:extLst>
            </p:cNvPr>
            <p:cNvSpPr/>
            <p:nvPr/>
          </p:nvSpPr>
          <p:spPr>
            <a:xfrm>
              <a:off x="971383" y="7400925"/>
              <a:ext cx="267530" cy="267530"/>
            </a:xfrm>
            <a:prstGeom prst="ellipse">
              <a:avLst/>
            </a:prstGeom>
            <a:solidFill>
              <a:srgbClr val="8C2332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90" name="Circle">
              <a:extLst>
                <a:ext uri="{FF2B5EF4-FFF2-40B4-BE49-F238E27FC236}">
                  <a16:creationId xmlns:a16="http://schemas.microsoft.com/office/drawing/2014/main" id="{0F16E24E-45DA-4817-BAAE-28009D60DD45}"/>
                </a:ext>
              </a:extLst>
            </p:cNvPr>
            <p:cNvSpPr/>
            <p:nvPr/>
          </p:nvSpPr>
          <p:spPr>
            <a:xfrm>
              <a:off x="1267958" y="7400925"/>
              <a:ext cx="267530" cy="267530"/>
            </a:xfrm>
            <a:prstGeom prst="ellipse">
              <a:avLst/>
            </a:prstGeom>
            <a:solidFill>
              <a:srgbClr val="002D74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91" name="Circle">
              <a:extLst>
                <a:ext uri="{FF2B5EF4-FFF2-40B4-BE49-F238E27FC236}">
                  <a16:creationId xmlns:a16="http://schemas.microsoft.com/office/drawing/2014/main" id="{9D1C08A3-D7E4-4517-86FA-E7BA3BD206D3}"/>
                </a:ext>
              </a:extLst>
            </p:cNvPr>
            <p:cNvSpPr/>
            <p:nvPr/>
          </p:nvSpPr>
          <p:spPr>
            <a:xfrm>
              <a:off x="1564534" y="7400925"/>
              <a:ext cx="267529" cy="267530"/>
            </a:xfrm>
            <a:prstGeom prst="ellipse">
              <a:avLst/>
            </a:prstGeom>
            <a:solidFill>
              <a:srgbClr val="5D6770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94" name="628 Vienna Rhine">
            <a:extLst>
              <a:ext uri="{FF2B5EF4-FFF2-40B4-BE49-F238E27FC236}">
                <a16:creationId xmlns:a16="http://schemas.microsoft.com/office/drawing/2014/main" id="{3CF5A2BB-ADEC-4E8E-B256-FCDC87FACEB2}"/>
              </a:ext>
            </a:extLst>
          </p:cNvPr>
          <p:cNvSpPr txBox="1"/>
          <p:nvPr/>
        </p:nvSpPr>
        <p:spPr>
          <a:xfrm>
            <a:off x="2934706" y="7485894"/>
            <a:ext cx="2180647" cy="247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1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692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Trintana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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Comfort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Vienna.png">
            <a:extLst>
              <a:ext uri="{FF2B5EF4-FFF2-40B4-BE49-F238E27FC236}">
                <a16:creationId xmlns:a16="http://schemas.microsoft.com/office/drawing/2014/main" id="{12CFD9EA-9A02-4059-838A-E4A0B222B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74" y="5177679"/>
            <a:ext cx="545766" cy="4308678"/>
          </a:xfrm>
          <a:prstGeom prst="rect">
            <a:avLst/>
          </a:prstGeom>
          <a:ln w="3175">
            <a:miter lim="400000"/>
          </a:ln>
          <a:effectLst>
            <a:outerShdw blurRad="215900" dist="240790" dir="3471103" rotWithShape="0">
              <a:srgbClr val="000000">
                <a:alpha val="16268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95B688-342D-4CB7-BD46-B831063BA90A}"/>
              </a:ext>
            </a:extLst>
          </p:cNvPr>
          <p:cNvGrpSpPr/>
          <p:nvPr/>
        </p:nvGrpSpPr>
        <p:grpSpPr>
          <a:xfrm>
            <a:off x="789359" y="7742981"/>
            <a:ext cx="642699" cy="199774"/>
            <a:chOff x="789359" y="7742981"/>
            <a:chExt cx="642699" cy="199774"/>
          </a:xfrm>
        </p:grpSpPr>
        <p:sp>
          <p:nvSpPr>
            <p:cNvPr id="64" name="Circle">
              <a:extLst>
                <a:ext uri="{FF2B5EF4-FFF2-40B4-BE49-F238E27FC236}">
                  <a16:creationId xmlns:a16="http://schemas.microsoft.com/office/drawing/2014/main" id="{0FD91581-4515-4B61-975F-F32D8DD46384}"/>
                </a:ext>
              </a:extLst>
            </p:cNvPr>
            <p:cNvSpPr/>
            <p:nvPr/>
          </p:nvSpPr>
          <p:spPr>
            <a:xfrm>
              <a:off x="789359" y="7742981"/>
              <a:ext cx="199774" cy="199774"/>
            </a:xfrm>
            <a:prstGeom prst="ellipse">
              <a:avLst/>
            </a:prstGeom>
            <a:solidFill>
              <a:schemeClr val="bg1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5" name="Circle">
              <a:extLst>
                <a:ext uri="{FF2B5EF4-FFF2-40B4-BE49-F238E27FC236}">
                  <a16:creationId xmlns:a16="http://schemas.microsoft.com/office/drawing/2014/main" id="{08970C21-8B24-49B4-AF55-FC26AD86BF66}"/>
                </a:ext>
              </a:extLst>
            </p:cNvPr>
            <p:cNvSpPr/>
            <p:nvPr/>
          </p:nvSpPr>
          <p:spPr>
            <a:xfrm>
              <a:off x="1010821" y="7742981"/>
              <a:ext cx="199774" cy="199774"/>
            </a:xfrm>
            <a:prstGeom prst="ellipse">
              <a:avLst/>
            </a:prstGeom>
            <a:solidFill>
              <a:srgbClr val="8C2332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6" name="Circle">
              <a:extLst>
                <a:ext uri="{FF2B5EF4-FFF2-40B4-BE49-F238E27FC236}">
                  <a16:creationId xmlns:a16="http://schemas.microsoft.com/office/drawing/2014/main" id="{25688D86-C5DF-4213-A168-35132FB896CC}"/>
                </a:ext>
              </a:extLst>
            </p:cNvPr>
            <p:cNvSpPr/>
            <p:nvPr/>
          </p:nvSpPr>
          <p:spPr>
            <a:xfrm>
              <a:off x="1232284" y="7742981"/>
              <a:ext cx="199774" cy="199774"/>
            </a:xfrm>
            <a:prstGeom prst="ellipse">
              <a:avLst/>
            </a:prstGeom>
            <a:solidFill>
              <a:srgbClr val="203D7C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F358B1E-1F0B-4064-8B85-2F42F1A77CED}"/>
              </a:ext>
            </a:extLst>
          </p:cNvPr>
          <p:cNvGrpSpPr/>
          <p:nvPr/>
        </p:nvGrpSpPr>
        <p:grpSpPr>
          <a:xfrm>
            <a:off x="1543791" y="754297"/>
            <a:ext cx="204859" cy="226921"/>
            <a:chOff x="1918857" y="715828"/>
            <a:chExt cx="204859" cy="226921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3FDE58-B3D0-4599-95AF-F4D33D979169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3" name="628 Vienna Rhine">
              <a:extLst>
                <a:ext uri="{FF2B5EF4-FFF2-40B4-BE49-F238E27FC236}">
                  <a16:creationId xmlns:a16="http://schemas.microsoft.com/office/drawing/2014/main" id="{5588F9C2-94B6-479E-B757-55C17B694181}"/>
                </a:ext>
              </a:extLst>
            </p:cNvPr>
            <p:cNvSpPr txBox="1"/>
            <p:nvPr/>
          </p:nvSpPr>
          <p:spPr>
            <a:xfrm>
              <a:off x="1960741" y="720745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sz="8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7C2CA2-8661-4F2F-9D72-046A54578A6E}"/>
              </a:ext>
            </a:extLst>
          </p:cNvPr>
          <p:cNvGrpSpPr/>
          <p:nvPr/>
        </p:nvGrpSpPr>
        <p:grpSpPr>
          <a:xfrm>
            <a:off x="2466480" y="751839"/>
            <a:ext cx="204859" cy="226921"/>
            <a:chOff x="1918857" y="715828"/>
            <a:chExt cx="204859" cy="22692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8446AA7-8F89-4B2C-BF4E-0C5DB50DB18F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7" name="628 Vienna Rhine">
              <a:extLst>
                <a:ext uri="{FF2B5EF4-FFF2-40B4-BE49-F238E27FC236}">
                  <a16:creationId xmlns:a16="http://schemas.microsoft.com/office/drawing/2014/main" id="{F2621E38-8D15-43BD-8D6A-9987FA5B500B}"/>
                </a:ext>
              </a:extLst>
            </p:cNvPr>
            <p:cNvSpPr txBox="1"/>
            <p:nvPr/>
          </p:nvSpPr>
          <p:spPr>
            <a:xfrm>
              <a:off x="1960741" y="720745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sz="8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DF23D7-3A9F-4A42-9E42-85E282474E57}"/>
              </a:ext>
            </a:extLst>
          </p:cNvPr>
          <p:cNvGrpSpPr/>
          <p:nvPr/>
        </p:nvGrpSpPr>
        <p:grpSpPr>
          <a:xfrm>
            <a:off x="3374732" y="751839"/>
            <a:ext cx="204859" cy="226921"/>
            <a:chOff x="1918857" y="715828"/>
            <a:chExt cx="204859" cy="22692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0A3E618-EDCD-4B46-8061-F6B0A0DC7E36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0" name="628 Vienna Rhine">
              <a:extLst>
                <a:ext uri="{FF2B5EF4-FFF2-40B4-BE49-F238E27FC236}">
                  <a16:creationId xmlns:a16="http://schemas.microsoft.com/office/drawing/2014/main" id="{285C7373-9BD2-4830-8D54-4D7E6C4DD2F0}"/>
                </a:ext>
              </a:extLst>
            </p:cNvPr>
            <p:cNvSpPr txBox="1"/>
            <p:nvPr/>
          </p:nvSpPr>
          <p:spPr>
            <a:xfrm>
              <a:off x="1960741" y="720745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sz="8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9F38AC8-4A5B-44E7-8BF0-093F6C025CB2}"/>
              </a:ext>
            </a:extLst>
          </p:cNvPr>
          <p:cNvGrpSpPr/>
          <p:nvPr/>
        </p:nvGrpSpPr>
        <p:grpSpPr>
          <a:xfrm>
            <a:off x="4457986" y="751839"/>
            <a:ext cx="204859" cy="226921"/>
            <a:chOff x="1918857" y="715828"/>
            <a:chExt cx="204859" cy="226921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EF46DD-4B4E-4C4F-9EC0-3E4E885D11A1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1" name="628 Vienna Rhine">
              <a:extLst>
                <a:ext uri="{FF2B5EF4-FFF2-40B4-BE49-F238E27FC236}">
                  <a16:creationId xmlns:a16="http://schemas.microsoft.com/office/drawing/2014/main" id="{DC171855-B5FE-4877-B9FA-6B148587DEDD}"/>
                </a:ext>
              </a:extLst>
            </p:cNvPr>
            <p:cNvSpPr txBox="1"/>
            <p:nvPr/>
          </p:nvSpPr>
          <p:spPr>
            <a:xfrm>
              <a:off x="1960741" y="720745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sz="8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9747F16-16BE-423C-ACBE-98D635368749}"/>
              </a:ext>
            </a:extLst>
          </p:cNvPr>
          <p:cNvGrpSpPr/>
          <p:nvPr/>
        </p:nvGrpSpPr>
        <p:grpSpPr>
          <a:xfrm>
            <a:off x="5448856" y="751839"/>
            <a:ext cx="204859" cy="226921"/>
            <a:chOff x="1918857" y="715828"/>
            <a:chExt cx="204859" cy="226921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1645B15-11F9-457B-9E2B-0340FE3A86D7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8" name="628 Vienna Rhine">
              <a:extLst>
                <a:ext uri="{FF2B5EF4-FFF2-40B4-BE49-F238E27FC236}">
                  <a16:creationId xmlns:a16="http://schemas.microsoft.com/office/drawing/2014/main" id="{C7758FB4-F2A0-4F65-82E4-57028C1A555D}"/>
                </a:ext>
              </a:extLst>
            </p:cNvPr>
            <p:cNvSpPr txBox="1"/>
            <p:nvPr/>
          </p:nvSpPr>
          <p:spPr>
            <a:xfrm>
              <a:off x="1960741" y="720745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sz="800" dirty="0"/>
            </a:p>
          </p:txBody>
        </p:sp>
      </p:grpSp>
      <p:pic>
        <p:nvPicPr>
          <p:cNvPr id="114" name="Vienna.png">
            <a:extLst>
              <a:ext uri="{FF2B5EF4-FFF2-40B4-BE49-F238E27FC236}">
                <a16:creationId xmlns:a16="http://schemas.microsoft.com/office/drawing/2014/main" id="{CD6FD0B9-B044-4040-BF8E-F9B9C68214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1222" y="6937790"/>
            <a:ext cx="4156105" cy="445425"/>
          </a:xfrm>
          <a:prstGeom prst="rect">
            <a:avLst/>
          </a:prstGeom>
          <a:ln w="3175">
            <a:miter lim="400000"/>
          </a:ln>
          <a:effectLst>
            <a:outerShdw blurRad="215900" dist="240790" dir="3471103" rotWithShape="0">
              <a:srgbClr val="000000">
                <a:alpha val="16268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3FB0ED6-065D-447A-A3F6-D8D381F9A19E}"/>
              </a:ext>
            </a:extLst>
          </p:cNvPr>
          <p:cNvGrpSpPr/>
          <p:nvPr/>
        </p:nvGrpSpPr>
        <p:grpSpPr>
          <a:xfrm>
            <a:off x="824314" y="7199252"/>
            <a:ext cx="572787" cy="192877"/>
            <a:chOff x="824314" y="7199252"/>
            <a:chExt cx="572787" cy="192877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9FE31408-2C26-4AAD-9FFB-A07E85E514BD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884" r="68289" b="-11839"/>
            <a:stretch/>
          </p:blipFill>
          <p:spPr>
            <a:xfrm>
              <a:off x="824314" y="7199252"/>
              <a:ext cx="159963" cy="159963"/>
            </a:xfrm>
            <a:prstGeom prst="rect">
              <a:avLst/>
            </a:prstGeom>
          </p:spPr>
        </p:pic>
        <p:sp>
          <p:nvSpPr>
            <p:cNvPr id="101" name="ASI 61966  SAGE 50033. UPIC HUBPEN PPAI 110772    |    781.535.5500   |    www.hubpen.com">
              <a:extLst>
                <a:ext uri="{FF2B5EF4-FFF2-40B4-BE49-F238E27FC236}">
                  <a16:creationId xmlns:a16="http://schemas.microsoft.com/office/drawing/2014/main" id="{046F179F-F121-4149-83ED-4435EB86ED69}"/>
                </a:ext>
              </a:extLst>
            </p:cNvPr>
            <p:cNvSpPr txBox="1"/>
            <p:nvPr/>
          </p:nvSpPr>
          <p:spPr>
            <a:xfrm>
              <a:off x="980590" y="7203937"/>
              <a:ext cx="416511" cy="18819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800" b="0">
                  <a:solidFill>
                    <a:srgbClr val="0000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lang="en-US" sz="7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Full Color</a:t>
              </a:r>
              <a:endParaRPr sz="7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F1730F3-83F8-4754-9C69-323095B0A0FB}"/>
              </a:ext>
            </a:extLst>
          </p:cNvPr>
          <p:cNvGrpSpPr/>
          <p:nvPr/>
        </p:nvGrpSpPr>
        <p:grpSpPr>
          <a:xfrm>
            <a:off x="2990195" y="7199252"/>
            <a:ext cx="572787" cy="192877"/>
            <a:chOff x="2990195" y="7199252"/>
            <a:chExt cx="572787" cy="192877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E16B4B4B-695D-49F7-85BE-7BB73F0935D0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884" r="68289" b="-11839"/>
            <a:stretch/>
          </p:blipFill>
          <p:spPr>
            <a:xfrm>
              <a:off x="2990195" y="7199252"/>
              <a:ext cx="159963" cy="159963"/>
            </a:xfrm>
            <a:prstGeom prst="rect">
              <a:avLst/>
            </a:prstGeom>
          </p:spPr>
        </p:pic>
        <p:sp>
          <p:nvSpPr>
            <p:cNvPr id="108" name="ASI 61966  SAGE 50033. UPIC HUBPEN PPAI 110772    |    781.535.5500   |    www.hubpen.com">
              <a:extLst>
                <a:ext uri="{FF2B5EF4-FFF2-40B4-BE49-F238E27FC236}">
                  <a16:creationId xmlns:a16="http://schemas.microsoft.com/office/drawing/2014/main" id="{90494942-4AB3-4DD1-8C7D-62A41A99FAC1}"/>
                </a:ext>
              </a:extLst>
            </p:cNvPr>
            <p:cNvSpPr txBox="1"/>
            <p:nvPr/>
          </p:nvSpPr>
          <p:spPr>
            <a:xfrm>
              <a:off x="3146471" y="7203937"/>
              <a:ext cx="416511" cy="18819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800" b="0">
                  <a:solidFill>
                    <a:srgbClr val="0000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lang="en-US" sz="7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Full Color</a:t>
              </a:r>
              <a:endParaRPr sz="7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5996AF-89D5-4F76-9C81-967521276BD0}"/>
              </a:ext>
            </a:extLst>
          </p:cNvPr>
          <p:cNvGrpSpPr/>
          <p:nvPr/>
        </p:nvGrpSpPr>
        <p:grpSpPr>
          <a:xfrm>
            <a:off x="824314" y="8031391"/>
            <a:ext cx="572787" cy="192877"/>
            <a:chOff x="824314" y="8031391"/>
            <a:chExt cx="572787" cy="192877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9FB59D9D-AF92-4312-BB3E-788944796593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884" r="68289" b="-11839"/>
            <a:stretch/>
          </p:blipFill>
          <p:spPr>
            <a:xfrm>
              <a:off x="824314" y="8031391"/>
              <a:ext cx="159963" cy="159963"/>
            </a:xfrm>
            <a:prstGeom prst="rect">
              <a:avLst/>
            </a:prstGeom>
          </p:spPr>
        </p:pic>
        <p:sp>
          <p:nvSpPr>
            <p:cNvPr id="104" name="ASI 61966  SAGE 50033. UPIC HUBPEN PPAI 110772    |    781.535.5500   |    www.hubpen.com">
              <a:extLst>
                <a:ext uri="{FF2B5EF4-FFF2-40B4-BE49-F238E27FC236}">
                  <a16:creationId xmlns:a16="http://schemas.microsoft.com/office/drawing/2014/main" id="{E6483E75-1143-4AC1-BD39-1AD453661677}"/>
                </a:ext>
              </a:extLst>
            </p:cNvPr>
            <p:cNvSpPr txBox="1"/>
            <p:nvPr/>
          </p:nvSpPr>
          <p:spPr>
            <a:xfrm>
              <a:off x="980590" y="8036076"/>
              <a:ext cx="416511" cy="18819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800" b="0">
                  <a:solidFill>
                    <a:srgbClr val="0000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lang="en-US" sz="7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Full Color</a:t>
              </a:r>
              <a:endParaRPr sz="7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3E1F38-6535-4756-B413-FCF803CFB7C3}"/>
              </a:ext>
            </a:extLst>
          </p:cNvPr>
          <p:cNvGrpSpPr/>
          <p:nvPr/>
        </p:nvGrpSpPr>
        <p:grpSpPr>
          <a:xfrm>
            <a:off x="824314" y="8821381"/>
            <a:ext cx="572787" cy="192877"/>
            <a:chOff x="824314" y="8821381"/>
            <a:chExt cx="572787" cy="192877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358B84F6-B4B8-411D-8102-0D33C0A9C0F0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884" r="68289" b="-11839"/>
            <a:stretch/>
          </p:blipFill>
          <p:spPr>
            <a:xfrm>
              <a:off x="824314" y="8821381"/>
              <a:ext cx="159963" cy="159963"/>
            </a:xfrm>
            <a:prstGeom prst="rect">
              <a:avLst/>
            </a:prstGeom>
          </p:spPr>
        </p:pic>
        <p:sp>
          <p:nvSpPr>
            <p:cNvPr id="106" name="ASI 61966  SAGE 50033. UPIC HUBPEN PPAI 110772    |    781.535.5500   |    www.hubpen.com">
              <a:extLst>
                <a:ext uri="{FF2B5EF4-FFF2-40B4-BE49-F238E27FC236}">
                  <a16:creationId xmlns:a16="http://schemas.microsoft.com/office/drawing/2014/main" id="{5CC8AD40-374C-4CAB-8EA6-8D3B8FFB6F82}"/>
                </a:ext>
              </a:extLst>
            </p:cNvPr>
            <p:cNvSpPr txBox="1"/>
            <p:nvPr/>
          </p:nvSpPr>
          <p:spPr>
            <a:xfrm>
              <a:off x="980590" y="8826066"/>
              <a:ext cx="416511" cy="18819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 fontScale="92500"/>
            </a:bodyPr>
            <a:lstStyle>
              <a:lvl1pPr algn="l">
                <a:defRPr sz="800" b="0">
                  <a:solidFill>
                    <a:srgbClr val="0000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lang="en-US" dirty="0"/>
                <a:t>Full Color</a:t>
              </a:r>
              <a:endParaRPr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CC961A-873D-4649-B68A-7F427FBA844E}"/>
              </a:ext>
            </a:extLst>
          </p:cNvPr>
          <p:cNvGrpSpPr/>
          <p:nvPr/>
        </p:nvGrpSpPr>
        <p:grpSpPr>
          <a:xfrm>
            <a:off x="2950384" y="7739492"/>
            <a:ext cx="864162" cy="199774"/>
            <a:chOff x="2950384" y="7739492"/>
            <a:chExt cx="864162" cy="1997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71771B-BC3B-4D85-B216-B2A84D3FD5BE}"/>
                </a:ext>
              </a:extLst>
            </p:cNvPr>
            <p:cNvGrpSpPr/>
            <p:nvPr/>
          </p:nvGrpSpPr>
          <p:grpSpPr>
            <a:xfrm>
              <a:off x="2950384" y="7739492"/>
              <a:ext cx="642699" cy="199774"/>
              <a:chOff x="2950384" y="7739492"/>
              <a:chExt cx="642699" cy="199774"/>
            </a:xfrm>
          </p:grpSpPr>
          <p:sp>
            <p:nvSpPr>
              <p:cNvPr id="96" name="Circle">
                <a:extLst>
                  <a:ext uri="{FF2B5EF4-FFF2-40B4-BE49-F238E27FC236}">
                    <a16:creationId xmlns:a16="http://schemas.microsoft.com/office/drawing/2014/main" id="{4A51C532-CC66-42F8-9B87-19C7E8A60A7A}"/>
                  </a:ext>
                </a:extLst>
              </p:cNvPr>
              <p:cNvSpPr/>
              <p:nvPr/>
            </p:nvSpPr>
            <p:spPr>
              <a:xfrm>
                <a:off x="2950384" y="7739492"/>
                <a:ext cx="199774" cy="199774"/>
              </a:xfrm>
              <a:prstGeom prst="ellipse">
                <a:avLst/>
              </a:prstGeom>
              <a:solidFill>
                <a:srgbClr val="636569"/>
              </a:solidFill>
              <a:ln w="3175">
                <a:noFill/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97" name="Circle">
                <a:extLst>
                  <a:ext uri="{FF2B5EF4-FFF2-40B4-BE49-F238E27FC236}">
                    <a16:creationId xmlns:a16="http://schemas.microsoft.com/office/drawing/2014/main" id="{C02A4FC6-39EF-4103-ABE1-D75188155706}"/>
                  </a:ext>
                </a:extLst>
              </p:cNvPr>
              <p:cNvSpPr/>
              <p:nvPr/>
            </p:nvSpPr>
            <p:spPr>
              <a:xfrm>
                <a:off x="3171846" y="7739492"/>
                <a:ext cx="199774" cy="199774"/>
              </a:xfrm>
              <a:prstGeom prst="ellipse">
                <a:avLst/>
              </a:prstGeom>
              <a:solidFill>
                <a:srgbClr val="111C4E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98" name="Circle">
                <a:extLst>
                  <a:ext uri="{FF2B5EF4-FFF2-40B4-BE49-F238E27FC236}">
                    <a16:creationId xmlns:a16="http://schemas.microsoft.com/office/drawing/2014/main" id="{55AC68FA-7814-4791-8C5E-2F014699F2D7}"/>
                  </a:ext>
                </a:extLst>
              </p:cNvPr>
              <p:cNvSpPr/>
              <p:nvPr/>
            </p:nvSpPr>
            <p:spPr>
              <a:xfrm>
                <a:off x="3393309" y="7739492"/>
                <a:ext cx="199774" cy="199774"/>
              </a:xfrm>
              <a:prstGeom prst="ellipse">
                <a:avLst/>
              </a:prstGeom>
              <a:solidFill>
                <a:srgbClr val="8C2332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</p:grpSp>
        <p:sp>
          <p:nvSpPr>
            <p:cNvPr id="75" name="Circle">
              <a:extLst>
                <a:ext uri="{FF2B5EF4-FFF2-40B4-BE49-F238E27FC236}">
                  <a16:creationId xmlns:a16="http://schemas.microsoft.com/office/drawing/2014/main" id="{73AF8711-E6BC-4563-AEB5-806769032B98}"/>
                </a:ext>
              </a:extLst>
            </p:cNvPr>
            <p:cNvSpPr/>
            <p:nvPr/>
          </p:nvSpPr>
          <p:spPr>
            <a:xfrm>
              <a:off x="3614772" y="7739492"/>
              <a:ext cx="199774" cy="199774"/>
            </a:xfrm>
            <a:prstGeom prst="ellipse">
              <a:avLst/>
            </a:prstGeom>
            <a:solidFill>
              <a:schemeClr val="bg1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 advAuto="0"/>
      <p:bldP spid="114" grpId="0" animBg="1" advAuto="0"/>
    </p:bld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132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Avenir Next</vt:lpstr>
      <vt:lpstr>Avenir Next Medium</vt:lpstr>
      <vt:lpstr>Calibri</vt:lpstr>
      <vt:lpstr>Calibri Light</vt:lpstr>
      <vt:lpstr>Helvetica Neue</vt:lpstr>
      <vt:lpstr>Helvetica Neue Light</vt:lpstr>
      <vt:lpstr>Helvetica Neue Medium</vt:lpstr>
      <vt:lpstr>Black</vt:lpstr>
      <vt:lpstr>Comfort Pens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Comfort Pens</dc:title>
  <dc:creator>Thomas Spirito</dc:creator>
  <cp:lastModifiedBy>Thomas Spirito</cp:lastModifiedBy>
  <cp:revision>104</cp:revision>
  <cp:lastPrinted>2019-08-29T20:37:06Z</cp:lastPrinted>
  <dcterms:modified xsi:type="dcterms:W3CDTF">2019-09-10T16:00:40Z</dcterms:modified>
</cp:coreProperties>
</file>